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79" r:id="rId5"/>
    <p:sldId id="280" r:id="rId6"/>
    <p:sldId id="312" r:id="rId7"/>
    <p:sldId id="313" r:id="rId8"/>
    <p:sldId id="314" r:id="rId9"/>
    <p:sldId id="315" r:id="rId10"/>
    <p:sldId id="316" r:id="rId11"/>
    <p:sldId id="317" r:id="rId12"/>
    <p:sldId id="318" r:id="rId13"/>
    <p:sldId id="320" r:id="rId14"/>
    <p:sldId id="319" r:id="rId15"/>
    <p:sldId id="291" r:id="rId16"/>
    <p:sldId id="311" r:id="rId17"/>
    <p:sldId id="321" r:id="rId18"/>
    <p:sldId id="322"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04A73-27C9-4D0C-87F9-0C381B487468}" v="43" dt="2021-06-17T20:08:16.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Corovessi" userId="73c32928-6bfe-4042-a3a9-304bb2710201" providerId="ADAL" clId="{5B604A73-27C9-4D0C-87F9-0C381B487468}"/>
    <pc:docChg chg="undo custSel addSld delSld modSld sldOrd">
      <pc:chgData name="Alice Corovessi" userId="73c32928-6bfe-4042-a3a9-304bb2710201" providerId="ADAL" clId="{5B604A73-27C9-4D0C-87F9-0C381B487468}" dt="2021-06-17T20:09:25.629" v="680" actId="20577"/>
      <pc:docMkLst>
        <pc:docMk/>
      </pc:docMkLst>
      <pc:sldChg chg="modSp mod">
        <pc:chgData name="Alice Corovessi" userId="73c32928-6bfe-4042-a3a9-304bb2710201" providerId="ADAL" clId="{5B604A73-27C9-4D0C-87F9-0C381B487468}" dt="2021-06-17T20:08:39.711" v="650" actId="2711"/>
        <pc:sldMkLst>
          <pc:docMk/>
          <pc:sldMk cId="4167884232" sldId="278"/>
        </pc:sldMkLst>
        <pc:spChg chg="mod">
          <ac:chgData name="Alice Corovessi" userId="73c32928-6bfe-4042-a3a9-304bb2710201" providerId="ADAL" clId="{5B604A73-27C9-4D0C-87F9-0C381B487468}" dt="2021-06-17T20:08:39.711" v="650" actId="2711"/>
          <ac:spMkLst>
            <pc:docMk/>
            <pc:sldMk cId="4167884232" sldId="278"/>
            <ac:spMk id="2" creationId="{0D1F047C-C727-42A7-85C5-68C5AA1B1A93}"/>
          </ac:spMkLst>
        </pc:spChg>
      </pc:sldChg>
      <pc:sldChg chg="modSp mod">
        <pc:chgData name="Alice Corovessi" userId="73c32928-6bfe-4042-a3a9-304bb2710201" providerId="ADAL" clId="{5B604A73-27C9-4D0C-87F9-0C381B487468}" dt="2021-06-17T18:12:36.404" v="76" actId="403"/>
        <pc:sldMkLst>
          <pc:docMk/>
          <pc:sldMk cId="3220235682" sldId="279"/>
        </pc:sldMkLst>
        <pc:spChg chg="mod">
          <ac:chgData name="Alice Corovessi" userId="73c32928-6bfe-4042-a3a9-304bb2710201" providerId="ADAL" clId="{5B604A73-27C9-4D0C-87F9-0C381B487468}" dt="2021-06-17T18:12:36.404" v="76" actId="403"/>
          <ac:spMkLst>
            <pc:docMk/>
            <pc:sldMk cId="3220235682" sldId="279"/>
            <ac:spMk id="13" creationId="{E67A62F7-477C-4CB4-AE64-5306BBFA7F22}"/>
          </ac:spMkLst>
        </pc:spChg>
      </pc:sldChg>
      <pc:sldChg chg="addSp modSp mod">
        <pc:chgData name="Alice Corovessi" userId="73c32928-6bfe-4042-a3a9-304bb2710201" providerId="ADAL" clId="{5B604A73-27C9-4D0C-87F9-0C381B487468}" dt="2021-06-17T19:29:26.625" v="166"/>
        <pc:sldMkLst>
          <pc:docMk/>
          <pc:sldMk cId="2896211464" sldId="280"/>
        </pc:sldMkLst>
        <pc:spChg chg="add mod">
          <ac:chgData name="Alice Corovessi" userId="73c32928-6bfe-4042-a3a9-304bb2710201" providerId="ADAL" clId="{5B604A73-27C9-4D0C-87F9-0C381B487468}" dt="2021-06-17T19:29:26.625" v="166"/>
          <ac:spMkLst>
            <pc:docMk/>
            <pc:sldMk cId="2896211464" sldId="280"/>
            <ac:spMk id="9" creationId="{8E8BFB5E-F38C-46CF-8B5B-3869A40A5CFB}"/>
          </ac:spMkLst>
        </pc:spChg>
        <pc:spChg chg="mod">
          <ac:chgData name="Alice Corovessi" userId="73c32928-6bfe-4042-a3a9-304bb2710201" providerId="ADAL" clId="{5B604A73-27C9-4D0C-87F9-0C381B487468}" dt="2021-06-17T19:29:08" v="160" actId="1036"/>
          <ac:spMkLst>
            <pc:docMk/>
            <pc:sldMk cId="2896211464" sldId="280"/>
            <ac:spMk id="38" creationId="{AA010164-B4B4-4093-9871-57D638FC9C5D}"/>
          </ac:spMkLst>
        </pc:spChg>
      </pc:sldChg>
      <pc:sldChg chg="del">
        <pc:chgData name="Alice Corovessi" userId="73c32928-6bfe-4042-a3a9-304bb2710201" providerId="ADAL" clId="{5B604A73-27C9-4D0C-87F9-0C381B487468}" dt="2021-06-17T18:11:06.711" v="5" actId="47"/>
        <pc:sldMkLst>
          <pc:docMk/>
          <pc:sldMk cId="2206884297" sldId="281"/>
        </pc:sldMkLst>
      </pc:sldChg>
      <pc:sldChg chg="del">
        <pc:chgData name="Alice Corovessi" userId="73c32928-6bfe-4042-a3a9-304bb2710201" providerId="ADAL" clId="{5B604A73-27C9-4D0C-87F9-0C381B487468}" dt="2021-06-17T18:11:04.568" v="0" actId="47"/>
        <pc:sldMkLst>
          <pc:docMk/>
          <pc:sldMk cId="61671718" sldId="282"/>
        </pc:sldMkLst>
      </pc:sldChg>
      <pc:sldChg chg="del">
        <pc:chgData name="Alice Corovessi" userId="73c32928-6bfe-4042-a3a9-304bb2710201" providerId="ADAL" clId="{5B604A73-27C9-4D0C-87F9-0C381B487468}" dt="2021-06-17T18:11:05.118" v="1" actId="47"/>
        <pc:sldMkLst>
          <pc:docMk/>
          <pc:sldMk cId="3161680354" sldId="283"/>
        </pc:sldMkLst>
      </pc:sldChg>
      <pc:sldChg chg="del">
        <pc:chgData name="Alice Corovessi" userId="73c32928-6bfe-4042-a3a9-304bb2710201" providerId="ADAL" clId="{5B604A73-27C9-4D0C-87F9-0C381B487468}" dt="2021-06-17T18:11:05.544" v="2" actId="47"/>
        <pc:sldMkLst>
          <pc:docMk/>
          <pc:sldMk cId="514796831" sldId="284"/>
        </pc:sldMkLst>
      </pc:sldChg>
      <pc:sldChg chg="del">
        <pc:chgData name="Alice Corovessi" userId="73c32928-6bfe-4042-a3a9-304bb2710201" providerId="ADAL" clId="{5B604A73-27C9-4D0C-87F9-0C381B487468}" dt="2021-06-17T18:11:07.664" v="6" actId="47"/>
        <pc:sldMkLst>
          <pc:docMk/>
          <pc:sldMk cId="3482577029" sldId="285"/>
        </pc:sldMkLst>
      </pc:sldChg>
      <pc:sldChg chg="del">
        <pc:chgData name="Alice Corovessi" userId="73c32928-6bfe-4042-a3a9-304bb2710201" providerId="ADAL" clId="{5B604A73-27C9-4D0C-87F9-0C381B487468}" dt="2021-06-17T18:11:07.970" v="7" actId="47"/>
        <pc:sldMkLst>
          <pc:docMk/>
          <pc:sldMk cId="2995793368" sldId="286"/>
        </pc:sldMkLst>
      </pc:sldChg>
      <pc:sldChg chg="del">
        <pc:chgData name="Alice Corovessi" userId="73c32928-6bfe-4042-a3a9-304bb2710201" providerId="ADAL" clId="{5B604A73-27C9-4D0C-87F9-0C381B487468}" dt="2021-06-17T18:11:08.240" v="8" actId="47"/>
        <pc:sldMkLst>
          <pc:docMk/>
          <pc:sldMk cId="3405712037" sldId="287"/>
        </pc:sldMkLst>
      </pc:sldChg>
      <pc:sldChg chg="del">
        <pc:chgData name="Alice Corovessi" userId="73c32928-6bfe-4042-a3a9-304bb2710201" providerId="ADAL" clId="{5B604A73-27C9-4D0C-87F9-0C381B487468}" dt="2021-06-17T18:11:08.566" v="9" actId="47"/>
        <pc:sldMkLst>
          <pc:docMk/>
          <pc:sldMk cId="4148704038" sldId="288"/>
        </pc:sldMkLst>
      </pc:sldChg>
      <pc:sldChg chg="del">
        <pc:chgData name="Alice Corovessi" userId="73c32928-6bfe-4042-a3a9-304bb2710201" providerId="ADAL" clId="{5B604A73-27C9-4D0C-87F9-0C381B487468}" dt="2021-06-17T18:11:12.767" v="16" actId="47"/>
        <pc:sldMkLst>
          <pc:docMk/>
          <pc:sldMk cId="1661770791" sldId="289"/>
        </pc:sldMkLst>
      </pc:sldChg>
      <pc:sldChg chg="modSp mod">
        <pc:chgData name="Alice Corovessi" userId="73c32928-6bfe-4042-a3a9-304bb2710201" providerId="ADAL" clId="{5B604A73-27C9-4D0C-87F9-0C381B487468}" dt="2021-06-17T18:29:20.572" v="77" actId="207"/>
        <pc:sldMkLst>
          <pc:docMk/>
          <pc:sldMk cId="4134462406" sldId="291"/>
        </pc:sldMkLst>
        <pc:spChg chg="mod">
          <ac:chgData name="Alice Corovessi" userId="73c32928-6bfe-4042-a3a9-304bb2710201" providerId="ADAL" clId="{5B604A73-27C9-4D0C-87F9-0C381B487468}" dt="2021-06-17T18:29:20.572" v="77" actId="207"/>
          <ac:spMkLst>
            <pc:docMk/>
            <pc:sldMk cId="4134462406" sldId="291"/>
            <ac:spMk id="4" creationId="{165AC119-4AE8-46AB-A81E-32AD3CE700D1}"/>
          </ac:spMkLst>
        </pc:spChg>
      </pc:sldChg>
      <pc:sldChg chg="del">
        <pc:chgData name="Alice Corovessi" userId="73c32928-6bfe-4042-a3a9-304bb2710201" providerId="ADAL" clId="{5B604A73-27C9-4D0C-87F9-0C381B487468}" dt="2021-06-17T18:11:09.553" v="10" actId="47"/>
        <pc:sldMkLst>
          <pc:docMk/>
          <pc:sldMk cId="2551240249" sldId="292"/>
        </pc:sldMkLst>
      </pc:sldChg>
      <pc:sldChg chg="del">
        <pc:chgData name="Alice Corovessi" userId="73c32928-6bfe-4042-a3a9-304bb2710201" providerId="ADAL" clId="{5B604A73-27C9-4D0C-87F9-0C381B487468}" dt="2021-06-17T18:11:10.311" v="11" actId="47"/>
        <pc:sldMkLst>
          <pc:docMk/>
          <pc:sldMk cId="3496260256" sldId="293"/>
        </pc:sldMkLst>
      </pc:sldChg>
      <pc:sldChg chg="del">
        <pc:chgData name="Alice Corovessi" userId="73c32928-6bfe-4042-a3a9-304bb2710201" providerId="ADAL" clId="{5B604A73-27C9-4D0C-87F9-0C381B487468}" dt="2021-06-17T18:11:10.750" v="12" actId="47"/>
        <pc:sldMkLst>
          <pc:docMk/>
          <pc:sldMk cId="490583206" sldId="294"/>
        </pc:sldMkLst>
      </pc:sldChg>
      <pc:sldChg chg="del">
        <pc:chgData name="Alice Corovessi" userId="73c32928-6bfe-4042-a3a9-304bb2710201" providerId="ADAL" clId="{5B604A73-27C9-4D0C-87F9-0C381B487468}" dt="2021-06-17T18:11:11.146" v="13" actId="47"/>
        <pc:sldMkLst>
          <pc:docMk/>
          <pc:sldMk cId="748873405" sldId="295"/>
        </pc:sldMkLst>
      </pc:sldChg>
      <pc:sldChg chg="del">
        <pc:chgData name="Alice Corovessi" userId="73c32928-6bfe-4042-a3a9-304bb2710201" providerId="ADAL" clId="{5B604A73-27C9-4D0C-87F9-0C381B487468}" dt="2021-06-17T18:11:11.434" v="14" actId="47"/>
        <pc:sldMkLst>
          <pc:docMk/>
          <pc:sldMk cId="2332919359" sldId="296"/>
        </pc:sldMkLst>
      </pc:sldChg>
      <pc:sldChg chg="del">
        <pc:chgData name="Alice Corovessi" userId="73c32928-6bfe-4042-a3a9-304bb2710201" providerId="ADAL" clId="{5B604A73-27C9-4D0C-87F9-0C381B487468}" dt="2021-06-17T18:11:11.694" v="15" actId="47"/>
        <pc:sldMkLst>
          <pc:docMk/>
          <pc:sldMk cId="726576669" sldId="297"/>
        </pc:sldMkLst>
      </pc:sldChg>
      <pc:sldChg chg="del">
        <pc:chgData name="Alice Corovessi" userId="73c32928-6bfe-4042-a3a9-304bb2710201" providerId="ADAL" clId="{5B604A73-27C9-4D0C-87F9-0C381B487468}" dt="2021-06-17T18:11:05.983" v="3" actId="47"/>
        <pc:sldMkLst>
          <pc:docMk/>
          <pc:sldMk cId="4094544620" sldId="298"/>
        </pc:sldMkLst>
      </pc:sldChg>
      <pc:sldChg chg="del">
        <pc:chgData name="Alice Corovessi" userId="73c32928-6bfe-4042-a3a9-304bb2710201" providerId="ADAL" clId="{5B604A73-27C9-4D0C-87F9-0C381B487468}" dt="2021-06-17T18:11:06.245" v="4" actId="47"/>
        <pc:sldMkLst>
          <pc:docMk/>
          <pc:sldMk cId="3693042081" sldId="299"/>
        </pc:sldMkLst>
      </pc:sldChg>
      <pc:sldChg chg="del">
        <pc:chgData name="Alice Corovessi" userId="73c32928-6bfe-4042-a3a9-304bb2710201" providerId="ADAL" clId="{5B604A73-27C9-4D0C-87F9-0C381B487468}" dt="2021-06-17T18:11:13.156" v="17" actId="47"/>
        <pc:sldMkLst>
          <pc:docMk/>
          <pc:sldMk cId="1889220205" sldId="300"/>
        </pc:sldMkLst>
      </pc:sldChg>
      <pc:sldChg chg="del">
        <pc:chgData name="Alice Corovessi" userId="73c32928-6bfe-4042-a3a9-304bb2710201" providerId="ADAL" clId="{5B604A73-27C9-4D0C-87F9-0C381B487468}" dt="2021-06-17T18:11:14.793" v="20" actId="47"/>
        <pc:sldMkLst>
          <pc:docMk/>
          <pc:sldMk cId="2064794533" sldId="301"/>
        </pc:sldMkLst>
      </pc:sldChg>
      <pc:sldChg chg="del">
        <pc:chgData name="Alice Corovessi" userId="73c32928-6bfe-4042-a3a9-304bb2710201" providerId="ADAL" clId="{5B604A73-27C9-4D0C-87F9-0C381B487468}" dt="2021-06-17T18:11:15.195" v="21" actId="47"/>
        <pc:sldMkLst>
          <pc:docMk/>
          <pc:sldMk cId="2825702705" sldId="302"/>
        </pc:sldMkLst>
      </pc:sldChg>
      <pc:sldChg chg="del">
        <pc:chgData name="Alice Corovessi" userId="73c32928-6bfe-4042-a3a9-304bb2710201" providerId="ADAL" clId="{5B604A73-27C9-4D0C-87F9-0C381B487468}" dt="2021-06-17T18:11:15.600" v="22" actId="47"/>
        <pc:sldMkLst>
          <pc:docMk/>
          <pc:sldMk cId="1889383812" sldId="303"/>
        </pc:sldMkLst>
      </pc:sldChg>
      <pc:sldChg chg="del">
        <pc:chgData name="Alice Corovessi" userId="73c32928-6bfe-4042-a3a9-304bb2710201" providerId="ADAL" clId="{5B604A73-27C9-4D0C-87F9-0C381B487468}" dt="2021-06-17T18:11:13.572" v="18" actId="47"/>
        <pc:sldMkLst>
          <pc:docMk/>
          <pc:sldMk cId="3193381817" sldId="304"/>
        </pc:sldMkLst>
      </pc:sldChg>
      <pc:sldChg chg="del">
        <pc:chgData name="Alice Corovessi" userId="73c32928-6bfe-4042-a3a9-304bb2710201" providerId="ADAL" clId="{5B604A73-27C9-4D0C-87F9-0C381B487468}" dt="2021-06-17T18:11:15.997" v="23" actId="47"/>
        <pc:sldMkLst>
          <pc:docMk/>
          <pc:sldMk cId="4235502854" sldId="305"/>
        </pc:sldMkLst>
      </pc:sldChg>
      <pc:sldChg chg="del">
        <pc:chgData name="Alice Corovessi" userId="73c32928-6bfe-4042-a3a9-304bb2710201" providerId="ADAL" clId="{5B604A73-27C9-4D0C-87F9-0C381B487468}" dt="2021-06-17T18:11:16.428" v="24" actId="47"/>
        <pc:sldMkLst>
          <pc:docMk/>
          <pc:sldMk cId="2321802267" sldId="306"/>
        </pc:sldMkLst>
      </pc:sldChg>
      <pc:sldChg chg="del">
        <pc:chgData name="Alice Corovessi" userId="73c32928-6bfe-4042-a3a9-304bb2710201" providerId="ADAL" clId="{5B604A73-27C9-4D0C-87F9-0C381B487468}" dt="2021-06-17T18:11:16.889" v="25" actId="47"/>
        <pc:sldMkLst>
          <pc:docMk/>
          <pc:sldMk cId="3546454402" sldId="307"/>
        </pc:sldMkLst>
      </pc:sldChg>
      <pc:sldChg chg="del">
        <pc:chgData name="Alice Corovessi" userId="73c32928-6bfe-4042-a3a9-304bb2710201" providerId="ADAL" clId="{5B604A73-27C9-4D0C-87F9-0C381B487468}" dt="2021-06-17T18:11:17.399" v="26" actId="47"/>
        <pc:sldMkLst>
          <pc:docMk/>
          <pc:sldMk cId="1303227310" sldId="308"/>
        </pc:sldMkLst>
      </pc:sldChg>
      <pc:sldChg chg="del">
        <pc:chgData name="Alice Corovessi" userId="73c32928-6bfe-4042-a3a9-304bb2710201" providerId="ADAL" clId="{5B604A73-27C9-4D0C-87F9-0C381B487468}" dt="2021-06-17T18:11:18.779" v="27" actId="47"/>
        <pc:sldMkLst>
          <pc:docMk/>
          <pc:sldMk cId="3640131917" sldId="309"/>
        </pc:sldMkLst>
      </pc:sldChg>
      <pc:sldChg chg="del">
        <pc:chgData name="Alice Corovessi" userId="73c32928-6bfe-4042-a3a9-304bb2710201" providerId="ADAL" clId="{5B604A73-27C9-4D0C-87F9-0C381B487468}" dt="2021-06-17T18:11:13.901" v="19" actId="47"/>
        <pc:sldMkLst>
          <pc:docMk/>
          <pc:sldMk cId="3356804203" sldId="310"/>
        </pc:sldMkLst>
      </pc:sldChg>
      <pc:sldChg chg="modSp mod">
        <pc:chgData name="Alice Corovessi" userId="73c32928-6bfe-4042-a3a9-304bb2710201" providerId="ADAL" clId="{5B604A73-27C9-4D0C-87F9-0C381B487468}" dt="2021-06-17T18:29:29.084" v="78" actId="108"/>
        <pc:sldMkLst>
          <pc:docMk/>
          <pc:sldMk cId="1839001404" sldId="311"/>
        </pc:sldMkLst>
        <pc:spChg chg="mod">
          <ac:chgData name="Alice Corovessi" userId="73c32928-6bfe-4042-a3a9-304bb2710201" providerId="ADAL" clId="{5B604A73-27C9-4D0C-87F9-0C381B487468}" dt="2021-06-17T18:29:29.084" v="78" actId="108"/>
          <ac:spMkLst>
            <pc:docMk/>
            <pc:sldMk cId="1839001404" sldId="311"/>
            <ac:spMk id="4" creationId="{165AC119-4AE8-46AB-A81E-32AD3CE700D1}"/>
          </ac:spMkLst>
        </pc:spChg>
      </pc:sldChg>
      <pc:sldChg chg="addSp modSp add mod">
        <pc:chgData name="Alice Corovessi" userId="73c32928-6bfe-4042-a3a9-304bb2710201" providerId="ADAL" clId="{5B604A73-27C9-4D0C-87F9-0C381B487468}" dt="2021-06-17T19:30:07.319" v="236" actId="113"/>
        <pc:sldMkLst>
          <pc:docMk/>
          <pc:sldMk cId="2248895516" sldId="312"/>
        </pc:sldMkLst>
        <pc:spChg chg="add mod">
          <ac:chgData name="Alice Corovessi" userId="73c32928-6bfe-4042-a3a9-304bb2710201" providerId="ADAL" clId="{5B604A73-27C9-4D0C-87F9-0C381B487468}" dt="2021-06-17T19:29:43.657" v="201"/>
          <ac:spMkLst>
            <pc:docMk/>
            <pc:sldMk cId="2248895516" sldId="312"/>
            <ac:spMk id="9" creationId="{9E0B774D-9130-412E-AF77-0DF7540ABBE5}"/>
          </ac:spMkLst>
        </pc:spChg>
        <pc:spChg chg="mod">
          <ac:chgData name="Alice Corovessi" userId="73c32928-6bfe-4042-a3a9-304bb2710201" providerId="ADAL" clId="{5B604A73-27C9-4D0C-87F9-0C381B487468}" dt="2021-06-17T19:30:07.319" v="236" actId="113"/>
          <ac:spMkLst>
            <pc:docMk/>
            <pc:sldMk cId="2248895516" sldId="312"/>
            <ac:spMk id="38" creationId="{AA010164-B4B4-4093-9871-57D638FC9C5D}"/>
          </ac:spMkLst>
        </pc:spChg>
        <pc:picChg chg="mod">
          <ac:chgData name="Alice Corovessi" userId="73c32928-6bfe-4042-a3a9-304bb2710201" providerId="ADAL" clId="{5B604A73-27C9-4D0C-87F9-0C381B487468}" dt="2021-06-17T19:29:49.441" v="203" actId="1035"/>
          <ac:picMkLst>
            <pc:docMk/>
            <pc:sldMk cId="2248895516" sldId="312"/>
            <ac:picMk id="35" creationId="{047DE9E5-48C8-410C-8C7A-896024D015E9}"/>
          </ac:picMkLst>
        </pc:picChg>
      </pc:sldChg>
      <pc:sldChg chg="addSp delSp modSp add mod">
        <pc:chgData name="Alice Corovessi" userId="73c32928-6bfe-4042-a3a9-304bb2710201" providerId="ADAL" clId="{5B604A73-27C9-4D0C-87F9-0C381B487468}" dt="2021-06-17T19:31:51.543" v="256" actId="1076"/>
        <pc:sldMkLst>
          <pc:docMk/>
          <pc:sldMk cId="2629014021" sldId="313"/>
        </pc:sldMkLst>
        <pc:spChg chg="add mod">
          <ac:chgData name="Alice Corovessi" userId="73c32928-6bfe-4042-a3a9-304bb2710201" providerId="ADAL" clId="{5B604A73-27C9-4D0C-87F9-0C381B487468}" dt="2021-06-17T19:31:51.543" v="256" actId="1076"/>
          <ac:spMkLst>
            <pc:docMk/>
            <pc:sldMk cId="2629014021" sldId="313"/>
            <ac:spMk id="10" creationId="{4E5603B9-3096-4A12-8928-A831BE8466A3}"/>
          </ac:spMkLst>
        </pc:spChg>
        <pc:spChg chg="add del mod">
          <ac:chgData name="Alice Corovessi" userId="73c32928-6bfe-4042-a3a9-304bb2710201" providerId="ADAL" clId="{5B604A73-27C9-4D0C-87F9-0C381B487468}" dt="2021-06-17T19:30:58.748" v="244" actId="478"/>
          <ac:spMkLst>
            <pc:docMk/>
            <pc:sldMk cId="2629014021" sldId="313"/>
            <ac:spMk id="11" creationId="{2836E76F-8FF0-4E55-B0FB-D56867F7F22C}"/>
          </ac:spMkLst>
        </pc:spChg>
        <pc:spChg chg="add mod">
          <ac:chgData name="Alice Corovessi" userId="73c32928-6bfe-4042-a3a9-304bb2710201" providerId="ADAL" clId="{5B604A73-27C9-4D0C-87F9-0C381B487468}" dt="2021-06-17T19:31:04.538" v="245" actId="6549"/>
          <ac:spMkLst>
            <pc:docMk/>
            <pc:sldMk cId="2629014021" sldId="313"/>
            <ac:spMk id="12" creationId="{8C762E67-B782-4AC6-8FBD-D298ED2F5D58}"/>
          </ac:spMkLst>
        </pc:spChg>
        <pc:spChg chg="del">
          <ac:chgData name="Alice Corovessi" userId="73c32928-6bfe-4042-a3a9-304bb2710201" providerId="ADAL" clId="{5B604A73-27C9-4D0C-87F9-0C381B487468}" dt="2021-06-17T18:47:41.773" v="84" actId="478"/>
          <ac:spMkLst>
            <pc:docMk/>
            <pc:sldMk cId="2629014021" sldId="313"/>
            <ac:spMk id="38" creationId="{AA010164-B4B4-4093-9871-57D638FC9C5D}"/>
          </ac:spMkLst>
        </pc:spChg>
        <pc:graphicFrameChg chg="add mod">
          <ac:chgData name="Alice Corovessi" userId="73c32928-6bfe-4042-a3a9-304bb2710201" providerId="ADAL" clId="{5B604A73-27C9-4D0C-87F9-0C381B487468}" dt="2021-06-17T19:31:47.329" v="255" actId="108"/>
          <ac:graphicFrameMkLst>
            <pc:docMk/>
            <pc:sldMk cId="2629014021" sldId="313"/>
            <ac:graphicFrameMk id="9" creationId="{D85287AF-E053-4DDA-868F-91D6EE32A719}"/>
          </ac:graphicFrameMkLst>
        </pc:graphicFrameChg>
        <pc:picChg chg="mod">
          <ac:chgData name="Alice Corovessi" userId="73c32928-6bfe-4042-a3a9-304bb2710201" providerId="ADAL" clId="{5B604A73-27C9-4D0C-87F9-0C381B487468}" dt="2021-06-17T18:47:39.549" v="83" actId="1076"/>
          <ac:picMkLst>
            <pc:docMk/>
            <pc:sldMk cId="2629014021" sldId="313"/>
            <ac:picMk id="35" creationId="{047DE9E5-48C8-410C-8C7A-896024D015E9}"/>
          </ac:picMkLst>
        </pc:picChg>
      </pc:sldChg>
      <pc:sldChg chg="addSp delSp modSp add mod">
        <pc:chgData name="Alice Corovessi" userId="73c32928-6bfe-4042-a3a9-304bb2710201" providerId="ADAL" clId="{5B604A73-27C9-4D0C-87F9-0C381B487468}" dt="2021-06-17T19:40:49.701" v="380" actId="108"/>
        <pc:sldMkLst>
          <pc:docMk/>
          <pc:sldMk cId="1275824211" sldId="314"/>
        </pc:sldMkLst>
        <pc:spChg chg="del">
          <ac:chgData name="Alice Corovessi" userId="73c32928-6bfe-4042-a3a9-304bb2710201" providerId="ADAL" clId="{5B604A73-27C9-4D0C-87F9-0C381B487468}" dt="2021-06-17T18:48:22.297" v="92" actId="478"/>
          <ac:spMkLst>
            <pc:docMk/>
            <pc:sldMk cId="1275824211" sldId="314"/>
            <ac:spMk id="10" creationId="{4E5603B9-3096-4A12-8928-A831BE8466A3}"/>
          </ac:spMkLst>
        </pc:spChg>
        <pc:spChg chg="add mod">
          <ac:chgData name="Alice Corovessi" userId="73c32928-6bfe-4042-a3a9-304bb2710201" providerId="ADAL" clId="{5B604A73-27C9-4D0C-87F9-0C381B487468}" dt="2021-06-17T19:40:49.701" v="380" actId="108"/>
          <ac:spMkLst>
            <pc:docMk/>
            <pc:sldMk cId="1275824211" sldId="314"/>
            <ac:spMk id="11" creationId="{590FD88A-B9D6-4C55-92F5-AC66CAF39F03}"/>
          </ac:spMkLst>
        </pc:spChg>
        <pc:spChg chg="add mod">
          <ac:chgData name="Alice Corovessi" userId="73c32928-6bfe-4042-a3a9-304bb2710201" providerId="ADAL" clId="{5B604A73-27C9-4D0C-87F9-0C381B487468}" dt="2021-06-17T19:33:43.910" v="297" actId="207"/>
          <ac:spMkLst>
            <pc:docMk/>
            <pc:sldMk cId="1275824211" sldId="314"/>
            <ac:spMk id="12" creationId="{5F680B28-0AEA-48BF-AFA0-C423F13FE5AA}"/>
          </ac:spMkLst>
        </pc:spChg>
        <pc:spChg chg="add del mod">
          <ac:chgData name="Alice Corovessi" userId="73c32928-6bfe-4042-a3a9-304bb2710201" providerId="ADAL" clId="{5B604A73-27C9-4D0C-87F9-0C381B487468}" dt="2021-06-17T19:32:34.837" v="265"/>
          <ac:spMkLst>
            <pc:docMk/>
            <pc:sldMk cId="1275824211" sldId="314"/>
            <ac:spMk id="13" creationId="{955C7D20-B87B-4084-A604-09F3D5D465D8}"/>
          </ac:spMkLst>
        </pc:spChg>
        <pc:spChg chg="add mod">
          <ac:chgData name="Alice Corovessi" userId="73c32928-6bfe-4042-a3a9-304bb2710201" providerId="ADAL" clId="{5B604A73-27C9-4D0C-87F9-0C381B487468}" dt="2021-06-17T19:35:06.928" v="311"/>
          <ac:spMkLst>
            <pc:docMk/>
            <pc:sldMk cId="1275824211" sldId="314"/>
            <ac:spMk id="14" creationId="{9830FC9D-723A-42BD-80DE-17C5C901149C}"/>
          </ac:spMkLst>
        </pc:spChg>
        <pc:spChg chg="add mod">
          <ac:chgData name="Alice Corovessi" userId="73c32928-6bfe-4042-a3a9-304bb2710201" providerId="ADAL" clId="{5B604A73-27C9-4D0C-87F9-0C381B487468}" dt="2021-06-17T19:33:09.544" v="270" actId="6549"/>
          <ac:spMkLst>
            <pc:docMk/>
            <pc:sldMk cId="1275824211" sldId="314"/>
            <ac:spMk id="15" creationId="{3F5399D5-F108-4C88-BB6A-3B1C21689EC9}"/>
          </ac:spMkLst>
        </pc:spChg>
        <pc:graphicFrameChg chg="del">
          <ac:chgData name="Alice Corovessi" userId="73c32928-6bfe-4042-a3a9-304bb2710201" providerId="ADAL" clId="{5B604A73-27C9-4D0C-87F9-0C381B487468}" dt="2021-06-17T18:48:18.653" v="91" actId="478"/>
          <ac:graphicFrameMkLst>
            <pc:docMk/>
            <pc:sldMk cId="1275824211" sldId="314"/>
            <ac:graphicFrameMk id="9" creationId="{D85287AF-E053-4DDA-868F-91D6EE32A719}"/>
          </ac:graphicFrameMkLst>
        </pc:graphicFrameChg>
      </pc:sldChg>
      <pc:sldChg chg="addSp delSp modSp add mod">
        <pc:chgData name="Alice Corovessi" userId="73c32928-6bfe-4042-a3a9-304bb2710201" providerId="ADAL" clId="{5B604A73-27C9-4D0C-87F9-0C381B487468}" dt="2021-06-17T20:07:01.590" v="641"/>
        <pc:sldMkLst>
          <pc:docMk/>
          <pc:sldMk cId="3979295236" sldId="315"/>
        </pc:sldMkLst>
        <pc:spChg chg="del">
          <ac:chgData name="Alice Corovessi" userId="73c32928-6bfe-4042-a3a9-304bb2710201" providerId="ADAL" clId="{5B604A73-27C9-4D0C-87F9-0C381B487468}" dt="2021-06-17T18:49:05.901" v="95" actId="478"/>
          <ac:spMkLst>
            <pc:docMk/>
            <pc:sldMk cId="3979295236" sldId="315"/>
            <ac:spMk id="11" creationId="{590FD88A-B9D6-4C55-92F5-AC66CAF39F03}"/>
          </ac:spMkLst>
        </pc:spChg>
        <pc:spChg chg="del">
          <ac:chgData name="Alice Corovessi" userId="73c32928-6bfe-4042-a3a9-304bb2710201" providerId="ADAL" clId="{5B604A73-27C9-4D0C-87F9-0C381B487468}" dt="2021-06-17T18:49:05.901" v="95" actId="478"/>
          <ac:spMkLst>
            <pc:docMk/>
            <pc:sldMk cId="3979295236" sldId="315"/>
            <ac:spMk id="12" creationId="{5F680B28-0AEA-48BF-AFA0-C423F13FE5AA}"/>
          </ac:spMkLst>
        </pc:spChg>
        <pc:spChg chg="del">
          <ac:chgData name="Alice Corovessi" userId="73c32928-6bfe-4042-a3a9-304bb2710201" providerId="ADAL" clId="{5B604A73-27C9-4D0C-87F9-0C381B487468}" dt="2021-06-17T18:49:05.901" v="95" actId="478"/>
          <ac:spMkLst>
            <pc:docMk/>
            <pc:sldMk cId="3979295236" sldId="315"/>
            <ac:spMk id="13" creationId="{955C7D20-B87B-4084-A604-09F3D5D465D8}"/>
          </ac:spMkLst>
        </pc:spChg>
        <pc:spChg chg="del">
          <ac:chgData name="Alice Corovessi" userId="73c32928-6bfe-4042-a3a9-304bb2710201" providerId="ADAL" clId="{5B604A73-27C9-4D0C-87F9-0C381B487468}" dt="2021-06-17T18:49:11.653" v="96" actId="478"/>
          <ac:spMkLst>
            <pc:docMk/>
            <pc:sldMk cId="3979295236" sldId="315"/>
            <ac:spMk id="14" creationId="{9830FC9D-723A-42BD-80DE-17C5C901149C}"/>
          </ac:spMkLst>
        </pc:spChg>
        <pc:spChg chg="add mod">
          <ac:chgData name="Alice Corovessi" userId="73c32928-6bfe-4042-a3a9-304bb2710201" providerId="ADAL" clId="{5B604A73-27C9-4D0C-87F9-0C381B487468}" dt="2021-06-17T20:07:01.590" v="641"/>
          <ac:spMkLst>
            <pc:docMk/>
            <pc:sldMk cId="3979295236" sldId="315"/>
            <ac:spMk id="15" creationId="{5ED15CA5-B288-4F8A-9A69-5E8545A87CD1}"/>
          </ac:spMkLst>
        </pc:spChg>
        <pc:spChg chg="add del mod">
          <ac:chgData name="Alice Corovessi" userId="73c32928-6bfe-4042-a3a9-304bb2710201" providerId="ADAL" clId="{5B604A73-27C9-4D0C-87F9-0C381B487468}" dt="2021-06-17T19:35:34.194" v="312" actId="478"/>
          <ac:spMkLst>
            <pc:docMk/>
            <pc:sldMk cId="3979295236" sldId="315"/>
            <ac:spMk id="16" creationId="{9AD408D6-3CCF-42BA-84EF-2155A58ED642}"/>
          </ac:spMkLst>
        </pc:spChg>
        <pc:spChg chg="add del mod">
          <ac:chgData name="Alice Corovessi" userId="73c32928-6bfe-4042-a3a9-304bb2710201" providerId="ADAL" clId="{5B604A73-27C9-4D0C-87F9-0C381B487468}" dt="2021-06-17T19:35:45.834" v="314" actId="478"/>
          <ac:spMkLst>
            <pc:docMk/>
            <pc:sldMk cId="3979295236" sldId="315"/>
            <ac:spMk id="17" creationId="{2E16499C-7C95-443B-AAFD-ED9F800AC569}"/>
          </ac:spMkLst>
        </pc:spChg>
        <pc:spChg chg="add mod">
          <ac:chgData name="Alice Corovessi" userId="73c32928-6bfe-4042-a3a9-304bb2710201" providerId="ADAL" clId="{5B604A73-27C9-4D0C-87F9-0C381B487468}" dt="2021-06-17T19:35:35.124" v="313"/>
          <ac:spMkLst>
            <pc:docMk/>
            <pc:sldMk cId="3979295236" sldId="315"/>
            <ac:spMk id="18" creationId="{AC14A971-C8EB-460F-9184-E35F17CD293D}"/>
          </ac:spMkLst>
        </pc:spChg>
        <pc:spChg chg="add mod">
          <ac:chgData name="Alice Corovessi" userId="73c32928-6bfe-4042-a3a9-304bb2710201" providerId="ADAL" clId="{5B604A73-27C9-4D0C-87F9-0C381B487468}" dt="2021-06-17T19:35:50.725" v="316" actId="1076"/>
          <ac:spMkLst>
            <pc:docMk/>
            <pc:sldMk cId="3979295236" sldId="315"/>
            <ac:spMk id="19" creationId="{A09ABD29-680C-4794-AB60-406DFB17712B}"/>
          </ac:spMkLst>
        </pc:spChg>
        <pc:picChg chg="mod">
          <ac:chgData name="Alice Corovessi" userId="73c32928-6bfe-4042-a3a9-304bb2710201" providerId="ADAL" clId="{5B604A73-27C9-4D0C-87F9-0C381B487468}" dt="2021-06-17T19:36:42.838" v="325" actId="1076"/>
          <ac:picMkLst>
            <pc:docMk/>
            <pc:sldMk cId="3979295236" sldId="315"/>
            <ac:picMk id="35" creationId="{047DE9E5-48C8-410C-8C7A-896024D015E9}"/>
          </ac:picMkLst>
        </pc:picChg>
      </pc:sldChg>
      <pc:sldChg chg="addSp delSp modSp add mod">
        <pc:chgData name="Alice Corovessi" userId="73c32928-6bfe-4042-a3a9-304bb2710201" providerId="ADAL" clId="{5B604A73-27C9-4D0C-87F9-0C381B487468}" dt="2021-06-17T20:07:19.476" v="645"/>
        <pc:sldMkLst>
          <pc:docMk/>
          <pc:sldMk cId="443348200" sldId="316"/>
        </pc:sldMkLst>
        <pc:spChg chg="add del mod">
          <ac:chgData name="Alice Corovessi" userId="73c32928-6bfe-4042-a3a9-304bb2710201" providerId="ADAL" clId="{5B604A73-27C9-4D0C-87F9-0C381B487468}" dt="2021-06-17T19:37:34.024" v="335" actId="478"/>
          <ac:spMkLst>
            <pc:docMk/>
            <pc:sldMk cId="443348200" sldId="316"/>
            <ac:spMk id="8" creationId="{1D18B144-9A6E-45C8-80F0-3C7674C27EE0}"/>
          </ac:spMkLst>
        </pc:spChg>
        <pc:spChg chg="add mod">
          <ac:chgData name="Alice Corovessi" userId="73c32928-6bfe-4042-a3a9-304bb2710201" providerId="ADAL" clId="{5B604A73-27C9-4D0C-87F9-0C381B487468}" dt="2021-06-17T20:07:19.476" v="645"/>
          <ac:spMkLst>
            <pc:docMk/>
            <pc:sldMk cId="443348200" sldId="316"/>
            <ac:spMk id="9" creationId="{CEB1B8D1-55C8-488F-B9F8-7C7BB0765177}"/>
          </ac:spMkLst>
        </pc:spChg>
        <pc:spChg chg="add mod">
          <ac:chgData name="Alice Corovessi" userId="73c32928-6bfe-4042-a3a9-304bb2710201" providerId="ADAL" clId="{5B604A73-27C9-4D0C-87F9-0C381B487468}" dt="2021-06-17T19:37:34.939" v="336"/>
          <ac:spMkLst>
            <pc:docMk/>
            <pc:sldMk cId="443348200" sldId="316"/>
            <ac:spMk id="10" creationId="{2CCD2778-37C2-4B2D-AAA3-F1015BC37B41}"/>
          </ac:spMkLst>
        </pc:spChg>
        <pc:picChg chg="mod">
          <ac:chgData name="Alice Corovessi" userId="73c32928-6bfe-4042-a3a9-304bb2710201" providerId="ADAL" clId="{5B604A73-27C9-4D0C-87F9-0C381B487468}" dt="2021-06-17T19:37:57.985" v="340" actId="1076"/>
          <ac:picMkLst>
            <pc:docMk/>
            <pc:sldMk cId="443348200" sldId="316"/>
            <ac:picMk id="35" creationId="{047DE9E5-48C8-410C-8C7A-896024D015E9}"/>
          </ac:picMkLst>
        </pc:picChg>
      </pc:sldChg>
      <pc:sldChg chg="addSp delSp modSp add mod">
        <pc:chgData name="Alice Corovessi" userId="73c32928-6bfe-4042-a3a9-304bb2710201" providerId="ADAL" clId="{5B604A73-27C9-4D0C-87F9-0C381B487468}" dt="2021-06-17T19:39:35.174" v="370" actId="14100"/>
        <pc:sldMkLst>
          <pc:docMk/>
          <pc:sldMk cId="2720319898" sldId="317"/>
        </pc:sldMkLst>
        <pc:spChg chg="add del mod">
          <ac:chgData name="Alice Corovessi" userId="73c32928-6bfe-4042-a3a9-304bb2710201" providerId="ADAL" clId="{5B604A73-27C9-4D0C-87F9-0C381B487468}" dt="2021-06-17T19:38:43.816" v="353" actId="478"/>
          <ac:spMkLst>
            <pc:docMk/>
            <pc:sldMk cId="2720319898" sldId="317"/>
            <ac:spMk id="8" creationId="{255190EA-5E30-4E24-A430-4C12ED91C5F4}"/>
          </ac:spMkLst>
        </pc:spChg>
        <pc:spChg chg="add mod">
          <ac:chgData name="Alice Corovessi" userId="73c32928-6bfe-4042-a3a9-304bb2710201" providerId="ADAL" clId="{5B604A73-27C9-4D0C-87F9-0C381B487468}" dt="2021-06-17T19:39:35.174" v="370" actId="14100"/>
          <ac:spMkLst>
            <pc:docMk/>
            <pc:sldMk cId="2720319898" sldId="317"/>
            <ac:spMk id="9" creationId="{587AD003-D46E-4D40-B915-D1305CF3E2C6}"/>
          </ac:spMkLst>
        </pc:spChg>
        <pc:spChg chg="add mod">
          <ac:chgData name="Alice Corovessi" userId="73c32928-6bfe-4042-a3a9-304bb2710201" providerId="ADAL" clId="{5B604A73-27C9-4D0C-87F9-0C381B487468}" dt="2021-06-17T19:38:44.557" v="354"/>
          <ac:spMkLst>
            <pc:docMk/>
            <pc:sldMk cId="2720319898" sldId="317"/>
            <ac:spMk id="10" creationId="{800F3214-7BAA-4EFC-A541-93D4FA57CBCD}"/>
          </ac:spMkLst>
        </pc:spChg>
      </pc:sldChg>
      <pc:sldChg chg="addSp delSp modSp add mod">
        <pc:chgData name="Alice Corovessi" userId="73c32928-6bfe-4042-a3a9-304bb2710201" providerId="ADAL" clId="{5B604A73-27C9-4D0C-87F9-0C381B487468}" dt="2021-06-17T20:07:32.308" v="647"/>
        <pc:sldMkLst>
          <pc:docMk/>
          <pc:sldMk cId="2847040359" sldId="318"/>
        </pc:sldMkLst>
        <pc:spChg chg="add del mod">
          <ac:chgData name="Alice Corovessi" userId="73c32928-6bfe-4042-a3a9-304bb2710201" providerId="ADAL" clId="{5B604A73-27C9-4D0C-87F9-0C381B487468}" dt="2021-06-17T19:39:13.958" v="366" actId="478"/>
          <ac:spMkLst>
            <pc:docMk/>
            <pc:sldMk cId="2847040359" sldId="318"/>
            <ac:spMk id="8" creationId="{AE91213B-F3E0-4834-9998-CC6F2FE819A1}"/>
          </ac:spMkLst>
        </pc:spChg>
        <pc:spChg chg="add mod">
          <ac:chgData name="Alice Corovessi" userId="73c32928-6bfe-4042-a3a9-304bb2710201" providerId="ADAL" clId="{5B604A73-27C9-4D0C-87F9-0C381B487468}" dt="2021-06-17T20:07:28.220" v="646"/>
          <ac:spMkLst>
            <pc:docMk/>
            <pc:sldMk cId="2847040359" sldId="318"/>
            <ac:spMk id="9" creationId="{55B602D5-B43E-418D-A828-DE21068891DB}"/>
          </ac:spMkLst>
        </pc:spChg>
        <pc:spChg chg="add mod">
          <ac:chgData name="Alice Corovessi" userId="73c32928-6bfe-4042-a3a9-304bb2710201" providerId="ADAL" clId="{5B604A73-27C9-4D0C-87F9-0C381B487468}" dt="2021-06-17T19:39:15.116" v="367"/>
          <ac:spMkLst>
            <pc:docMk/>
            <pc:sldMk cId="2847040359" sldId="318"/>
            <ac:spMk id="10" creationId="{605658F8-6191-4318-89A8-56366FF777C4}"/>
          </ac:spMkLst>
        </pc:spChg>
        <pc:spChg chg="add mod">
          <ac:chgData name="Alice Corovessi" userId="73c32928-6bfe-4042-a3a9-304bb2710201" providerId="ADAL" clId="{5B604A73-27C9-4D0C-87F9-0C381B487468}" dt="2021-06-17T20:07:32.308" v="647"/>
          <ac:spMkLst>
            <pc:docMk/>
            <pc:sldMk cId="2847040359" sldId="318"/>
            <ac:spMk id="12" creationId="{7E16F7D3-ECEC-4EAE-8441-680B5363D663}"/>
          </ac:spMkLst>
        </pc:spChg>
        <pc:picChg chg="mod">
          <ac:chgData name="Alice Corovessi" userId="73c32928-6bfe-4042-a3a9-304bb2710201" providerId="ADAL" clId="{5B604A73-27C9-4D0C-87F9-0C381B487468}" dt="2021-06-17T19:39:58.368" v="378" actId="1076"/>
          <ac:picMkLst>
            <pc:docMk/>
            <pc:sldMk cId="2847040359" sldId="318"/>
            <ac:picMk id="35" creationId="{047DE9E5-48C8-410C-8C7A-896024D015E9}"/>
          </ac:picMkLst>
        </pc:picChg>
      </pc:sldChg>
      <pc:sldChg chg="addSp delSp modSp add mod ord">
        <pc:chgData name="Alice Corovessi" userId="73c32928-6bfe-4042-a3a9-304bb2710201" providerId="ADAL" clId="{5B604A73-27C9-4D0C-87F9-0C381B487468}" dt="2021-06-17T20:07:47.021" v="649"/>
        <pc:sldMkLst>
          <pc:docMk/>
          <pc:sldMk cId="2570966594" sldId="319"/>
        </pc:sldMkLst>
        <pc:spChg chg="add mod">
          <ac:chgData name="Alice Corovessi" userId="73c32928-6bfe-4042-a3a9-304bb2710201" providerId="ADAL" clId="{5B604A73-27C9-4D0C-87F9-0C381B487468}" dt="2021-06-17T19:42:28.081" v="387" actId="20577"/>
          <ac:spMkLst>
            <pc:docMk/>
            <pc:sldMk cId="2570966594" sldId="319"/>
            <ac:spMk id="8" creationId="{4E814EA1-608D-4A54-992B-E7B1070BEFEB}"/>
          </ac:spMkLst>
        </pc:spChg>
        <pc:spChg chg="add del">
          <ac:chgData name="Alice Corovessi" userId="73c32928-6bfe-4042-a3a9-304bb2710201" providerId="ADAL" clId="{5B604A73-27C9-4D0C-87F9-0C381B487468}" dt="2021-06-17T19:44:52.050" v="417" actId="478"/>
          <ac:spMkLst>
            <pc:docMk/>
            <pc:sldMk cId="2570966594" sldId="319"/>
            <ac:spMk id="10" creationId="{D72D290B-299E-4614-9530-50CBD8380E26}"/>
          </ac:spMkLst>
        </pc:spChg>
        <pc:spChg chg="add mod">
          <ac:chgData name="Alice Corovessi" userId="73c32928-6bfe-4042-a3a9-304bb2710201" providerId="ADAL" clId="{5B604A73-27C9-4D0C-87F9-0C381B487468}" dt="2021-06-17T20:07:47.021" v="649"/>
          <ac:spMkLst>
            <pc:docMk/>
            <pc:sldMk cId="2570966594" sldId="319"/>
            <ac:spMk id="11" creationId="{37C8E859-3E17-4FDB-B295-ABEFC0332E3A}"/>
          </ac:spMkLst>
        </pc:spChg>
        <pc:spChg chg="add mod">
          <ac:chgData name="Alice Corovessi" userId="73c32928-6bfe-4042-a3a9-304bb2710201" providerId="ADAL" clId="{5B604A73-27C9-4D0C-87F9-0C381B487468}" dt="2021-06-17T19:47:02.660" v="433" actId="207"/>
          <ac:spMkLst>
            <pc:docMk/>
            <pc:sldMk cId="2570966594" sldId="319"/>
            <ac:spMk id="13" creationId="{365224DE-6487-412F-A013-AA3B6DFFC013}"/>
          </ac:spMkLst>
        </pc:spChg>
        <pc:spChg chg="add mod">
          <ac:chgData name="Alice Corovessi" userId="73c32928-6bfe-4042-a3a9-304bb2710201" providerId="ADAL" clId="{5B604A73-27C9-4D0C-87F9-0C381B487468}" dt="2021-06-17T19:47:21.448" v="438" actId="1076"/>
          <ac:spMkLst>
            <pc:docMk/>
            <pc:sldMk cId="2570966594" sldId="319"/>
            <ac:spMk id="15" creationId="{9FEAE2F2-6873-413F-A6CF-83D9ACBF0591}"/>
          </ac:spMkLst>
        </pc:spChg>
        <pc:spChg chg="add mod">
          <ac:chgData name="Alice Corovessi" userId="73c32928-6bfe-4042-a3a9-304bb2710201" providerId="ADAL" clId="{5B604A73-27C9-4D0C-87F9-0C381B487468}" dt="2021-06-17T19:47:48.200" v="442" actId="1076"/>
          <ac:spMkLst>
            <pc:docMk/>
            <pc:sldMk cId="2570966594" sldId="319"/>
            <ac:spMk id="17" creationId="{37C155B7-8796-4C09-ADFE-6AE8E18C7352}"/>
          </ac:spMkLst>
        </pc:spChg>
        <pc:picChg chg="mod">
          <ac:chgData name="Alice Corovessi" userId="73c32928-6bfe-4042-a3a9-304bb2710201" providerId="ADAL" clId="{5B604A73-27C9-4D0C-87F9-0C381B487468}" dt="2021-06-17T19:47:18.216" v="437" actId="1076"/>
          <ac:picMkLst>
            <pc:docMk/>
            <pc:sldMk cId="2570966594" sldId="319"/>
            <ac:picMk id="35" creationId="{047DE9E5-48C8-410C-8C7A-896024D015E9}"/>
          </ac:picMkLst>
        </pc:picChg>
      </pc:sldChg>
      <pc:sldChg chg="addSp modSp add mod ord">
        <pc:chgData name="Alice Corovessi" userId="73c32928-6bfe-4042-a3a9-304bb2710201" providerId="ADAL" clId="{5B604A73-27C9-4D0C-87F9-0C381B487468}" dt="2021-06-17T20:07:39.751" v="648"/>
        <pc:sldMkLst>
          <pc:docMk/>
          <pc:sldMk cId="3719968951" sldId="320"/>
        </pc:sldMkLst>
        <pc:spChg chg="add mod">
          <ac:chgData name="Alice Corovessi" userId="73c32928-6bfe-4042-a3a9-304bb2710201" providerId="ADAL" clId="{5B604A73-27C9-4D0C-87F9-0C381B487468}" dt="2021-06-17T20:07:39.751" v="648"/>
          <ac:spMkLst>
            <pc:docMk/>
            <pc:sldMk cId="3719968951" sldId="320"/>
            <ac:spMk id="10" creationId="{7A5B7489-4F3C-40C9-BA1B-8905A8DAC5EE}"/>
          </ac:spMkLst>
        </pc:spChg>
        <pc:picChg chg="mod">
          <ac:chgData name="Alice Corovessi" userId="73c32928-6bfe-4042-a3a9-304bb2710201" providerId="ADAL" clId="{5B604A73-27C9-4D0C-87F9-0C381B487468}" dt="2021-06-17T19:43:12.253" v="391" actId="1076"/>
          <ac:picMkLst>
            <pc:docMk/>
            <pc:sldMk cId="3719968951" sldId="320"/>
            <ac:picMk id="35" creationId="{047DE9E5-48C8-410C-8C7A-896024D015E9}"/>
          </ac:picMkLst>
        </pc:picChg>
      </pc:sldChg>
      <pc:sldChg chg="addSp delSp modSp add mod ord">
        <pc:chgData name="Alice Corovessi" userId="73c32928-6bfe-4042-a3a9-304bb2710201" providerId="ADAL" clId="{5B604A73-27C9-4D0C-87F9-0C381B487468}" dt="2021-06-17T19:51:40.325" v="540" actId="1076"/>
        <pc:sldMkLst>
          <pc:docMk/>
          <pc:sldMk cId="3756326388" sldId="321"/>
        </pc:sldMkLst>
        <pc:spChg chg="mod">
          <ac:chgData name="Alice Corovessi" userId="73c32928-6bfe-4042-a3a9-304bb2710201" providerId="ADAL" clId="{5B604A73-27C9-4D0C-87F9-0C381B487468}" dt="2021-06-17T19:48:39.959" v="471" actId="20577"/>
          <ac:spMkLst>
            <pc:docMk/>
            <pc:sldMk cId="3756326388" sldId="321"/>
            <ac:spMk id="8" creationId="{4E814EA1-608D-4A54-992B-E7B1070BEFEB}"/>
          </ac:spMkLst>
        </pc:spChg>
        <pc:spChg chg="mod">
          <ac:chgData name="Alice Corovessi" userId="73c32928-6bfe-4042-a3a9-304bb2710201" providerId="ADAL" clId="{5B604A73-27C9-4D0C-87F9-0C381B487468}" dt="2021-06-17T19:49:07.433" v="522" actId="20577"/>
          <ac:spMkLst>
            <pc:docMk/>
            <pc:sldMk cId="3756326388" sldId="321"/>
            <ac:spMk id="11" creationId="{37C8E859-3E17-4FDB-B295-ABEFC0332E3A}"/>
          </ac:spMkLst>
        </pc:spChg>
        <pc:spChg chg="del">
          <ac:chgData name="Alice Corovessi" userId="73c32928-6bfe-4042-a3a9-304bb2710201" providerId="ADAL" clId="{5B604A73-27C9-4D0C-87F9-0C381B487468}" dt="2021-06-17T19:48:47.674" v="474" actId="478"/>
          <ac:spMkLst>
            <pc:docMk/>
            <pc:sldMk cId="3756326388" sldId="321"/>
            <ac:spMk id="13" creationId="{365224DE-6487-412F-A013-AA3B6DFFC013}"/>
          </ac:spMkLst>
        </pc:spChg>
        <pc:spChg chg="del">
          <ac:chgData name="Alice Corovessi" userId="73c32928-6bfe-4042-a3a9-304bb2710201" providerId="ADAL" clId="{5B604A73-27C9-4D0C-87F9-0C381B487468}" dt="2021-06-17T19:48:46.346" v="473" actId="478"/>
          <ac:spMkLst>
            <pc:docMk/>
            <pc:sldMk cId="3756326388" sldId="321"/>
            <ac:spMk id="15" creationId="{9FEAE2F2-6873-413F-A6CF-83D9ACBF0591}"/>
          </ac:spMkLst>
        </pc:spChg>
        <pc:spChg chg="del">
          <ac:chgData name="Alice Corovessi" userId="73c32928-6bfe-4042-a3a9-304bb2710201" providerId="ADAL" clId="{5B604A73-27C9-4D0C-87F9-0C381B487468}" dt="2021-06-17T19:48:44.828" v="472" actId="478"/>
          <ac:spMkLst>
            <pc:docMk/>
            <pc:sldMk cId="3756326388" sldId="321"/>
            <ac:spMk id="17" creationId="{37C155B7-8796-4C09-ADFE-6AE8E18C7352}"/>
          </ac:spMkLst>
        </pc:spChg>
        <pc:spChg chg="del">
          <ac:chgData name="Alice Corovessi" userId="73c32928-6bfe-4042-a3a9-304bb2710201" providerId="ADAL" clId="{5B604A73-27C9-4D0C-87F9-0C381B487468}" dt="2021-06-17T19:49:41.175" v="523" actId="931"/>
          <ac:spMkLst>
            <pc:docMk/>
            <pc:sldMk cId="3756326388" sldId="321"/>
            <ac:spMk id="59" creationId="{60441891-C7D0-4B47-BCB4-F8010434BD27}"/>
          </ac:spMkLst>
        </pc:spChg>
        <pc:picChg chg="add mod">
          <ac:chgData name="Alice Corovessi" userId="73c32928-6bfe-4042-a3a9-304bb2710201" providerId="ADAL" clId="{5B604A73-27C9-4D0C-87F9-0C381B487468}" dt="2021-06-17T19:49:44.993" v="524" actId="27614"/>
          <ac:picMkLst>
            <pc:docMk/>
            <pc:sldMk cId="3756326388" sldId="321"/>
            <ac:picMk id="5" creationId="{B0319727-3251-4FED-AD1A-592EC9D04C85}"/>
          </ac:picMkLst>
        </pc:picChg>
        <pc:picChg chg="add mod">
          <ac:chgData name="Alice Corovessi" userId="73c32928-6bfe-4042-a3a9-304bb2710201" providerId="ADAL" clId="{5B604A73-27C9-4D0C-87F9-0C381B487468}" dt="2021-06-17T19:51:37.172" v="539" actId="1076"/>
          <ac:picMkLst>
            <pc:docMk/>
            <pc:sldMk cId="3756326388" sldId="321"/>
            <ac:picMk id="7" creationId="{0DAE2024-3987-42A9-86DA-A9B40EF6382B}"/>
          </ac:picMkLst>
        </pc:picChg>
        <pc:picChg chg="add mod">
          <ac:chgData name="Alice Corovessi" userId="73c32928-6bfe-4042-a3a9-304bb2710201" providerId="ADAL" clId="{5B604A73-27C9-4D0C-87F9-0C381B487468}" dt="2021-06-17T19:51:40.325" v="540" actId="1076"/>
          <ac:picMkLst>
            <pc:docMk/>
            <pc:sldMk cId="3756326388" sldId="321"/>
            <ac:picMk id="10" creationId="{8E9C8A4B-EF06-485D-B703-6F02350BAB2B}"/>
          </ac:picMkLst>
        </pc:picChg>
        <pc:picChg chg="mod">
          <ac:chgData name="Alice Corovessi" userId="73c32928-6bfe-4042-a3a9-304bb2710201" providerId="ADAL" clId="{5B604A73-27C9-4D0C-87F9-0C381B487468}" dt="2021-06-17T19:49:58.577" v="528" actId="962"/>
          <ac:picMkLst>
            <pc:docMk/>
            <pc:sldMk cId="3756326388" sldId="321"/>
            <ac:picMk id="35" creationId="{047DE9E5-48C8-410C-8C7A-896024D015E9}"/>
          </ac:picMkLst>
        </pc:picChg>
      </pc:sldChg>
      <pc:sldChg chg="addSp delSp modSp add mod">
        <pc:chgData name="Alice Corovessi" userId="73c32928-6bfe-4042-a3a9-304bb2710201" providerId="ADAL" clId="{5B604A73-27C9-4D0C-87F9-0C381B487468}" dt="2021-06-17T20:09:25.629" v="680" actId="20577"/>
        <pc:sldMkLst>
          <pc:docMk/>
          <pc:sldMk cId="3846571423" sldId="322"/>
        </pc:sldMkLst>
        <pc:spChg chg="add mod">
          <ac:chgData name="Alice Corovessi" userId="73c32928-6bfe-4042-a3a9-304bb2710201" providerId="ADAL" clId="{5B604A73-27C9-4D0C-87F9-0C381B487468}" dt="2021-06-17T20:09:25.629" v="680" actId="20577"/>
          <ac:spMkLst>
            <pc:docMk/>
            <pc:sldMk cId="3846571423" sldId="322"/>
            <ac:spMk id="13" creationId="{5D5144A3-0CBA-42F7-B8ED-6A27554442F7}"/>
          </ac:spMkLst>
        </pc:spChg>
        <pc:picChg chg="del">
          <ac:chgData name="Alice Corovessi" userId="73c32928-6bfe-4042-a3a9-304bb2710201" providerId="ADAL" clId="{5B604A73-27C9-4D0C-87F9-0C381B487468}" dt="2021-06-17T19:51:49.775" v="542" actId="478"/>
          <ac:picMkLst>
            <pc:docMk/>
            <pc:sldMk cId="3846571423" sldId="322"/>
            <ac:picMk id="7" creationId="{0DAE2024-3987-42A9-86DA-A9B40EF6382B}"/>
          </ac:picMkLst>
        </pc:picChg>
        <pc:picChg chg="del">
          <ac:chgData name="Alice Corovessi" userId="73c32928-6bfe-4042-a3a9-304bb2710201" providerId="ADAL" clId="{5B604A73-27C9-4D0C-87F9-0C381B487468}" dt="2021-06-17T19:51:50.526" v="543" actId="478"/>
          <ac:picMkLst>
            <pc:docMk/>
            <pc:sldMk cId="3846571423" sldId="322"/>
            <ac:picMk id="10" creationId="{8E9C8A4B-EF06-485D-B703-6F02350BAB2B}"/>
          </ac:picMkLst>
        </pc:picChg>
        <pc:picChg chg="add mod">
          <ac:chgData name="Alice Corovessi" userId="73c32928-6bfe-4042-a3a9-304bb2710201" providerId="ADAL" clId="{5B604A73-27C9-4D0C-87F9-0C381B487468}" dt="2021-06-17T20:06:20.846" v="632" actId="1076"/>
          <ac:picMkLst>
            <pc:docMk/>
            <pc:sldMk cId="3846571423" sldId="322"/>
            <ac:picMk id="14" creationId="{26D72BBC-0309-46AF-B2C9-99460909BF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E290B-3C01-4122-B5A5-A64D071580C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7B6521D2-2BF2-4B07-AF2B-FEC08AF8EDA6}">
      <dgm:prSet phldrT="[Texto]" custT="1"/>
      <dgm:spPr>
        <a:solidFill>
          <a:srgbClr val="7FC554"/>
        </a:solidFill>
      </dgm:spPr>
      <dgm:t>
        <a:bodyPr/>
        <a:lstStyle/>
        <a:p>
          <a:r>
            <a:rPr lang="el-GR"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Εθελοντική και ανοιχτή συμμετοχή</a:t>
          </a:r>
          <a:endParaRPr lang="en-GB"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9AD10F05-E1AF-4AD1-B7F1-77A38BBA8708}" type="parTrans" cxnId="{5CD9FFD1-28A9-4B37-81DA-481BFEB3FF21}">
      <dgm:prSet/>
      <dgm:spPr/>
      <dgm:t>
        <a:bodyPr/>
        <a:lstStyle/>
        <a:p>
          <a:endParaRPr lang="es-ES"/>
        </a:p>
      </dgm:t>
    </dgm:pt>
    <dgm:pt modelId="{45AB48AA-7013-4ED6-96D3-972368456BDC}" type="sibTrans" cxnId="{5CD9FFD1-28A9-4B37-81DA-481BFEB3FF21}">
      <dgm:prSet/>
      <dgm:spPr>
        <a:ln>
          <a:solidFill>
            <a:srgbClr val="535151"/>
          </a:solidFill>
        </a:ln>
      </dgm:spPr>
      <dgm:t>
        <a:bodyPr/>
        <a:lstStyle/>
        <a:p>
          <a:endParaRPr lang="es-ES"/>
        </a:p>
      </dgm:t>
    </dgm:pt>
    <dgm:pt modelId="{A2BF1F33-3D90-457D-A6EF-37B270ECFDF3}">
      <dgm:prSet phldrT="[Texto]" custT="1"/>
      <dgm:spPr>
        <a:solidFill>
          <a:srgbClr val="7FC554"/>
        </a:solidFill>
      </dgm:spPr>
      <dgm:t>
        <a:bodyPr/>
        <a:lstStyle/>
        <a:p>
          <a:pPr rtl="0"/>
          <a:r>
            <a:rPr lang="el-GR"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Δημοκρατικός Έλεγχος των μελών</a:t>
          </a:r>
          <a:endParaRPr lang="en-GB"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09183CB4-C869-4E07-80EF-5789F23561C7}" type="parTrans" cxnId="{42DC18B1-B0D8-4A23-86BE-E10AD20A895E}">
      <dgm:prSet/>
      <dgm:spPr/>
      <dgm:t>
        <a:bodyPr/>
        <a:lstStyle/>
        <a:p>
          <a:endParaRPr lang="es-ES"/>
        </a:p>
      </dgm:t>
    </dgm:pt>
    <dgm:pt modelId="{FE8DE6D7-ADD3-4CA4-8F12-CF2275314675}" type="sibTrans" cxnId="{42DC18B1-B0D8-4A23-86BE-E10AD20A895E}">
      <dgm:prSet/>
      <dgm:spPr>
        <a:ln>
          <a:solidFill>
            <a:srgbClr val="535151"/>
          </a:solidFill>
        </a:ln>
      </dgm:spPr>
      <dgm:t>
        <a:bodyPr/>
        <a:lstStyle/>
        <a:p>
          <a:endParaRPr lang="es-ES"/>
        </a:p>
      </dgm:t>
    </dgm:pt>
    <dgm:pt modelId="{1605EFDD-A339-4079-B49C-F6843C33E679}">
      <dgm:prSet phldrT="[Texto]" custT="1"/>
      <dgm:spPr>
        <a:solidFill>
          <a:srgbClr val="7FC554"/>
        </a:solidFill>
      </dgm:spPr>
      <dgm:t>
        <a:bodyPr/>
        <a:lstStyle/>
        <a:p>
          <a:r>
            <a:rPr lang="el-GR"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Οικονομική συμμετοχή των μελών</a:t>
          </a:r>
          <a:endParaRPr lang="en-GB"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0BF922B6-EA79-418F-9625-FC7DA347CC0B}" type="parTrans" cxnId="{F8564324-2D57-474E-AD5E-7BEC0B5D1A26}">
      <dgm:prSet/>
      <dgm:spPr/>
      <dgm:t>
        <a:bodyPr/>
        <a:lstStyle/>
        <a:p>
          <a:endParaRPr lang="es-ES"/>
        </a:p>
      </dgm:t>
    </dgm:pt>
    <dgm:pt modelId="{1DFE1629-E000-48A0-A7EE-1D6283DC6227}" type="sibTrans" cxnId="{F8564324-2D57-474E-AD5E-7BEC0B5D1A26}">
      <dgm:prSet/>
      <dgm:spPr>
        <a:ln>
          <a:solidFill>
            <a:srgbClr val="535151"/>
          </a:solidFill>
        </a:ln>
      </dgm:spPr>
      <dgm:t>
        <a:bodyPr/>
        <a:lstStyle/>
        <a:p>
          <a:endParaRPr lang="es-ES"/>
        </a:p>
      </dgm:t>
    </dgm:pt>
    <dgm:pt modelId="{A3183703-AA03-4554-AEC8-5ACCE35DE72C}">
      <dgm:prSet phldrT="[Texto]" custT="1"/>
      <dgm:spPr>
        <a:solidFill>
          <a:srgbClr val="7FC554"/>
        </a:solidFill>
      </dgm:spPr>
      <dgm:t>
        <a:bodyPr/>
        <a:lstStyle/>
        <a:p>
          <a:r>
            <a:rPr lang="el-GR"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Αυτονομία και ανεξαρτησία</a:t>
          </a:r>
          <a:endParaRPr lang="en-GB"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78A39D98-DE40-4775-BC91-6C92309627B8}" type="parTrans" cxnId="{7A77A9F2-A739-44C0-BEF2-DB4296C1CC0F}">
      <dgm:prSet/>
      <dgm:spPr/>
      <dgm:t>
        <a:bodyPr/>
        <a:lstStyle/>
        <a:p>
          <a:endParaRPr lang="es-ES"/>
        </a:p>
      </dgm:t>
    </dgm:pt>
    <dgm:pt modelId="{39570D14-04C4-47D3-B204-8B092BDD4734}" type="sibTrans" cxnId="{7A77A9F2-A739-44C0-BEF2-DB4296C1CC0F}">
      <dgm:prSet/>
      <dgm:spPr>
        <a:ln>
          <a:solidFill>
            <a:srgbClr val="535151"/>
          </a:solidFill>
        </a:ln>
      </dgm:spPr>
      <dgm:t>
        <a:bodyPr/>
        <a:lstStyle/>
        <a:p>
          <a:endParaRPr lang="es-ES"/>
        </a:p>
      </dgm:t>
    </dgm:pt>
    <dgm:pt modelId="{96E17232-4962-4244-8DBC-6BC10C091D66}">
      <dgm:prSet phldrT="[Texto]" custT="1"/>
      <dgm:spPr>
        <a:solidFill>
          <a:srgbClr val="7FC554"/>
        </a:solidFill>
      </dgm:spPr>
      <dgm:t>
        <a:bodyPr/>
        <a:lstStyle/>
        <a:p>
          <a:pPr rtl="0"/>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Εκπαίδευση, κατάρτιση και </a:t>
          </a:r>
          <a:r>
            <a:rPr lang="el-GR" sz="1600" kern="1200" noProof="0" dirty="0">
              <a:solidFill>
                <a:prstClr val="black"/>
              </a:solidFill>
              <a:latin typeface="Noto Sans" panose="020B0502040504020204" pitchFamily="34" charset="0"/>
              <a:ea typeface="Noto Sans" panose="020B0502040504020204" pitchFamily="34" charset="0"/>
              <a:cs typeface="Noto Sans" panose="020B0502040504020204" pitchFamily="34" charset="0"/>
            </a:rPr>
            <a:t>πληροφόρηση</a:t>
          </a:r>
          <a:endParaRPr lang="en-GB" sz="1600" kern="1200" noProof="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dgm:t>
    </dgm:pt>
    <dgm:pt modelId="{E20645BC-3521-4DD3-BD6A-27BBDE4D85C9}" type="parTrans" cxnId="{C7761E47-A7F6-4485-A1EF-02B9435A3D7C}">
      <dgm:prSet/>
      <dgm:spPr/>
      <dgm:t>
        <a:bodyPr/>
        <a:lstStyle/>
        <a:p>
          <a:endParaRPr lang="es-ES"/>
        </a:p>
      </dgm:t>
    </dgm:pt>
    <dgm:pt modelId="{38A1F60C-D208-469A-B9F4-FB480455852B}" type="sibTrans" cxnId="{C7761E47-A7F6-4485-A1EF-02B9435A3D7C}">
      <dgm:prSet/>
      <dgm:spPr>
        <a:ln>
          <a:solidFill>
            <a:srgbClr val="535151"/>
          </a:solidFill>
        </a:ln>
      </dgm:spPr>
      <dgm:t>
        <a:bodyPr/>
        <a:lstStyle/>
        <a:p>
          <a:endParaRPr lang="es-ES"/>
        </a:p>
      </dgm:t>
    </dgm:pt>
    <dgm:pt modelId="{35C0A325-A603-4E56-BA4D-9C956A611E82}">
      <dgm:prSet phldrT="[Texto]" custT="1"/>
      <dgm:spPr>
        <a:solidFill>
          <a:srgbClr val="7FC554"/>
        </a:solidFill>
      </dgm:spPr>
      <dgm:t>
        <a:bodyPr/>
        <a:lstStyle/>
        <a:p>
          <a:r>
            <a:rPr lang="el-GR"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Συνεργασία μεταξύ συνεταιρισμών</a:t>
          </a:r>
          <a:endParaRPr lang="en-GB"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9CDEAD42-5809-4F99-8901-2B92BBCEAEDF}" type="parTrans" cxnId="{DF5B1871-E64C-41D4-AABF-7CCE17B9351B}">
      <dgm:prSet/>
      <dgm:spPr/>
      <dgm:t>
        <a:bodyPr/>
        <a:lstStyle/>
        <a:p>
          <a:endParaRPr lang="es-ES"/>
        </a:p>
      </dgm:t>
    </dgm:pt>
    <dgm:pt modelId="{44C9858A-70D2-47F4-84BB-7002F7C6816A}" type="sibTrans" cxnId="{DF5B1871-E64C-41D4-AABF-7CCE17B9351B}">
      <dgm:prSet/>
      <dgm:spPr>
        <a:ln>
          <a:solidFill>
            <a:srgbClr val="535151"/>
          </a:solidFill>
        </a:ln>
      </dgm:spPr>
      <dgm:t>
        <a:bodyPr/>
        <a:lstStyle/>
        <a:p>
          <a:endParaRPr lang="es-ES"/>
        </a:p>
      </dgm:t>
    </dgm:pt>
    <dgm:pt modelId="{DB84C5B5-6CE5-4C84-B479-86FEE41EC78E}">
      <dgm:prSet phldrT="[Texto]" custT="1"/>
      <dgm:spPr>
        <a:solidFill>
          <a:srgbClr val="7FC554"/>
        </a:solidFill>
      </dgm:spPr>
      <dgm:t>
        <a:bodyPr/>
        <a:lstStyle/>
        <a:p>
          <a:r>
            <a:rPr lang="el-GR"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Μέριμνα για την κοινότητα</a:t>
          </a:r>
          <a:endParaRPr lang="en-GB" sz="16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0724F969-BBB5-41A4-BB64-D90A20857CF2}" type="parTrans" cxnId="{4A7E4857-B2BE-44D2-A82D-AD60E96D1ACF}">
      <dgm:prSet/>
      <dgm:spPr/>
      <dgm:t>
        <a:bodyPr/>
        <a:lstStyle/>
        <a:p>
          <a:endParaRPr lang="es-ES"/>
        </a:p>
      </dgm:t>
    </dgm:pt>
    <dgm:pt modelId="{0FDD7D51-8E44-4BDF-95EC-69C0D0B67682}" type="sibTrans" cxnId="{4A7E4857-B2BE-44D2-A82D-AD60E96D1ACF}">
      <dgm:prSet/>
      <dgm:spPr>
        <a:ln>
          <a:solidFill>
            <a:srgbClr val="535151"/>
          </a:solidFill>
        </a:ln>
      </dgm:spPr>
      <dgm:t>
        <a:bodyPr/>
        <a:lstStyle/>
        <a:p>
          <a:endParaRPr lang="es-ES"/>
        </a:p>
      </dgm:t>
    </dgm:pt>
    <dgm:pt modelId="{971FC434-25D9-4F73-A69B-5EA365CFE747}" type="pres">
      <dgm:prSet presAssocID="{B8BE290B-3C01-4122-B5A5-A64D071580C0}" presName="cycle" presStyleCnt="0">
        <dgm:presLayoutVars>
          <dgm:dir/>
          <dgm:resizeHandles val="exact"/>
        </dgm:presLayoutVars>
      </dgm:prSet>
      <dgm:spPr/>
    </dgm:pt>
    <dgm:pt modelId="{16502213-35A5-49B5-8009-43485F383490}" type="pres">
      <dgm:prSet presAssocID="{7B6521D2-2BF2-4B07-AF2B-FEC08AF8EDA6}" presName="node" presStyleLbl="node1" presStyleIdx="0" presStyleCnt="7" custScaleX="128558" custScaleY="128450" custRadScaleRad="87258" custRadScaleInc="0">
        <dgm:presLayoutVars>
          <dgm:bulletEnabled val="1"/>
        </dgm:presLayoutVars>
      </dgm:prSet>
      <dgm:spPr/>
    </dgm:pt>
    <dgm:pt modelId="{E80AA704-5ABB-4F3F-89DC-B76362B8E433}" type="pres">
      <dgm:prSet presAssocID="{7B6521D2-2BF2-4B07-AF2B-FEC08AF8EDA6}" presName="spNode" presStyleCnt="0"/>
      <dgm:spPr/>
    </dgm:pt>
    <dgm:pt modelId="{88918BDD-AD06-418A-9E7B-7E35CBE25472}" type="pres">
      <dgm:prSet presAssocID="{45AB48AA-7013-4ED6-96D3-972368456BDC}" presName="sibTrans" presStyleLbl="sibTrans1D1" presStyleIdx="0" presStyleCnt="7"/>
      <dgm:spPr/>
    </dgm:pt>
    <dgm:pt modelId="{73C2ADDB-157F-42D1-8B2C-B40EEB0F90B3}" type="pres">
      <dgm:prSet presAssocID="{A2BF1F33-3D90-457D-A6EF-37B270ECFDF3}" presName="node" presStyleLbl="node1" presStyleIdx="1" presStyleCnt="7" custScaleX="161376" custScaleY="128450" custRadScaleRad="95731" custRadScaleInc="67632">
        <dgm:presLayoutVars>
          <dgm:bulletEnabled val="1"/>
        </dgm:presLayoutVars>
      </dgm:prSet>
      <dgm:spPr/>
    </dgm:pt>
    <dgm:pt modelId="{65C44AD0-3C6A-4ABC-B055-1FA6349C9B40}" type="pres">
      <dgm:prSet presAssocID="{A2BF1F33-3D90-457D-A6EF-37B270ECFDF3}" presName="spNode" presStyleCnt="0"/>
      <dgm:spPr/>
    </dgm:pt>
    <dgm:pt modelId="{5B1364F2-E3E7-4768-AA0E-6D2B478EA6B4}" type="pres">
      <dgm:prSet presAssocID="{FE8DE6D7-ADD3-4CA4-8F12-CF2275314675}" presName="sibTrans" presStyleLbl="sibTrans1D1" presStyleIdx="1" presStyleCnt="7"/>
      <dgm:spPr/>
    </dgm:pt>
    <dgm:pt modelId="{2503221B-216F-452A-9BF5-77F2D3A001BD}" type="pres">
      <dgm:prSet presAssocID="{1605EFDD-A339-4079-B49C-F6843C33E679}" presName="node" presStyleLbl="node1" presStyleIdx="2" presStyleCnt="7" custScaleX="128558" custScaleY="128450" custRadScaleRad="96627" custRadScaleInc="-6009">
        <dgm:presLayoutVars>
          <dgm:bulletEnabled val="1"/>
        </dgm:presLayoutVars>
      </dgm:prSet>
      <dgm:spPr/>
    </dgm:pt>
    <dgm:pt modelId="{7BA77A1A-2C0F-4C5B-9DCD-11A80784E622}" type="pres">
      <dgm:prSet presAssocID="{1605EFDD-A339-4079-B49C-F6843C33E679}" presName="spNode" presStyleCnt="0"/>
      <dgm:spPr/>
    </dgm:pt>
    <dgm:pt modelId="{4F4F8E12-8B16-4F60-85A9-675D513C1414}" type="pres">
      <dgm:prSet presAssocID="{1DFE1629-E000-48A0-A7EE-1D6283DC6227}" presName="sibTrans" presStyleLbl="sibTrans1D1" presStyleIdx="2" presStyleCnt="7"/>
      <dgm:spPr/>
    </dgm:pt>
    <dgm:pt modelId="{529C109D-8F5B-4A4D-BC45-DACDBD023D2B}" type="pres">
      <dgm:prSet presAssocID="{A3183703-AA03-4554-AEC8-5ACCE35DE72C}" presName="node" presStyleLbl="node1" presStyleIdx="3" presStyleCnt="7" custScaleX="128558" custScaleY="128450" custRadScaleRad="95732" custRadScaleInc="-44328">
        <dgm:presLayoutVars>
          <dgm:bulletEnabled val="1"/>
        </dgm:presLayoutVars>
      </dgm:prSet>
      <dgm:spPr/>
    </dgm:pt>
    <dgm:pt modelId="{1FD75A67-CCC4-4671-A83E-D209BD1E5890}" type="pres">
      <dgm:prSet presAssocID="{A3183703-AA03-4554-AEC8-5ACCE35DE72C}" presName="spNode" presStyleCnt="0"/>
      <dgm:spPr/>
    </dgm:pt>
    <dgm:pt modelId="{A71C75FF-3CE6-4740-88DA-E230ED403A0A}" type="pres">
      <dgm:prSet presAssocID="{39570D14-04C4-47D3-B204-8B092BDD4734}" presName="sibTrans" presStyleLbl="sibTrans1D1" presStyleIdx="3" presStyleCnt="7"/>
      <dgm:spPr/>
    </dgm:pt>
    <dgm:pt modelId="{8AE398A9-79F8-44CA-9B6C-1F99BDCD065E}" type="pres">
      <dgm:prSet presAssocID="{96E17232-4962-4244-8DBC-6BC10C091D66}" presName="node" presStyleLbl="node1" presStyleIdx="4" presStyleCnt="7" custScaleX="146257" custScaleY="128450" custRadScaleRad="96175" custRadScaleInc="46656">
        <dgm:presLayoutVars>
          <dgm:bulletEnabled val="1"/>
        </dgm:presLayoutVars>
      </dgm:prSet>
      <dgm:spPr/>
    </dgm:pt>
    <dgm:pt modelId="{20E8817B-1110-4A49-B61C-687048F3292D}" type="pres">
      <dgm:prSet presAssocID="{96E17232-4962-4244-8DBC-6BC10C091D66}" presName="spNode" presStyleCnt="0"/>
      <dgm:spPr/>
    </dgm:pt>
    <dgm:pt modelId="{F46D5975-E86C-46A5-8A0F-D1C7D021B201}" type="pres">
      <dgm:prSet presAssocID="{38A1F60C-D208-469A-B9F4-FB480455852B}" presName="sibTrans" presStyleLbl="sibTrans1D1" presStyleIdx="4" presStyleCnt="7"/>
      <dgm:spPr/>
    </dgm:pt>
    <dgm:pt modelId="{5E86212A-C849-4CFF-A1ED-1C19E67CC846}" type="pres">
      <dgm:prSet presAssocID="{35C0A325-A603-4E56-BA4D-9C956A611E82}" presName="node" presStyleLbl="node1" presStyleIdx="5" presStyleCnt="7" custScaleX="146746" custScaleY="128450" custRadScaleRad="96459" custRadScaleInc="-6868">
        <dgm:presLayoutVars>
          <dgm:bulletEnabled val="1"/>
        </dgm:presLayoutVars>
      </dgm:prSet>
      <dgm:spPr/>
    </dgm:pt>
    <dgm:pt modelId="{0219361E-7EAE-48E5-88AD-45890B980B62}" type="pres">
      <dgm:prSet presAssocID="{35C0A325-A603-4E56-BA4D-9C956A611E82}" presName="spNode" presStyleCnt="0"/>
      <dgm:spPr/>
    </dgm:pt>
    <dgm:pt modelId="{A7EB33CE-89F4-4DD9-83E4-765D173EB74B}" type="pres">
      <dgm:prSet presAssocID="{44C9858A-70D2-47F4-84BB-7002F7C6816A}" presName="sibTrans" presStyleLbl="sibTrans1D1" presStyleIdx="5" presStyleCnt="7"/>
      <dgm:spPr/>
    </dgm:pt>
    <dgm:pt modelId="{E9311C2B-0480-40CB-9886-89AECB0BE862}" type="pres">
      <dgm:prSet presAssocID="{DB84C5B5-6CE5-4C84-B479-86FEE41EC78E}" presName="node" presStyleLbl="node1" presStyleIdx="6" presStyleCnt="7" custScaleX="128558" custScaleY="128450" custRadScaleRad="94908" custRadScaleInc="-66156">
        <dgm:presLayoutVars>
          <dgm:bulletEnabled val="1"/>
        </dgm:presLayoutVars>
      </dgm:prSet>
      <dgm:spPr/>
    </dgm:pt>
    <dgm:pt modelId="{F89E2F4C-0612-4975-98D8-AF729F7284F9}" type="pres">
      <dgm:prSet presAssocID="{DB84C5B5-6CE5-4C84-B479-86FEE41EC78E}" presName="spNode" presStyleCnt="0"/>
      <dgm:spPr/>
    </dgm:pt>
    <dgm:pt modelId="{697F21FE-E4BB-4CE2-A0B8-D803325B06E6}" type="pres">
      <dgm:prSet presAssocID="{0FDD7D51-8E44-4BDF-95EC-69C0D0B67682}" presName="sibTrans" presStyleLbl="sibTrans1D1" presStyleIdx="6" presStyleCnt="7"/>
      <dgm:spPr/>
    </dgm:pt>
  </dgm:ptLst>
  <dgm:cxnLst>
    <dgm:cxn modelId="{E347BD22-9677-45BE-A0AE-557FBF770A58}" type="presOf" srcId="{35C0A325-A603-4E56-BA4D-9C956A611E82}" destId="{5E86212A-C849-4CFF-A1ED-1C19E67CC846}" srcOrd="0" destOrd="0" presId="urn:microsoft.com/office/officeart/2005/8/layout/cycle6"/>
    <dgm:cxn modelId="{F8564324-2D57-474E-AD5E-7BEC0B5D1A26}" srcId="{B8BE290B-3C01-4122-B5A5-A64D071580C0}" destId="{1605EFDD-A339-4079-B49C-F6843C33E679}" srcOrd="2" destOrd="0" parTransId="{0BF922B6-EA79-418F-9625-FC7DA347CC0B}" sibTransId="{1DFE1629-E000-48A0-A7EE-1D6283DC6227}"/>
    <dgm:cxn modelId="{9C81142B-653A-4C68-B072-2CAE7A4BAE28}" type="presOf" srcId="{0FDD7D51-8E44-4BDF-95EC-69C0D0B67682}" destId="{697F21FE-E4BB-4CE2-A0B8-D803325B06E6}" srcOrd="0" destOrd="0" presId="urn:microsoft.com/office/officeart/2005/8/layout/cycle6"/>
    <dgm:cxn modelId="{9EB1FE39-EDFB-4AE2-8AD8-C0C9CA6E6993}" type="presOf" srcId="{39570D14-04C4-47D3-B204-8B092BDD4734}" destId="{A71C75FF-3CE6-4740-88DA-E230ED403A0A}" srcOrd="0" destOrd="0" presId="urn:microsoft.com/office/officeart/2005/8/layout/cycle6"/>
    <dgm:cxn modelId="{3C4D9B3B-2AF9-4399-8886-7C770A4C354D}" type="presOf" srcId="{FE8DE6D7-ADD3-4CA4-8F12-CF2275314675}" destId="{5B1364F2-E3E7-4768-AA0E-6D2B478EA6B4}" srcOrd="0" destOrd="0" presId="urn:microsoft.com/office/officeart/2005/8/layout/cycle6"/>
    <dgm:cxn modelId="{F7BA263C-9F8E-49B6-A46C-3571275C1C6B}" type="presOf" srcId="{45AB48AA-7013-4ED6-96D3-972368456BDC}" destId="{88918BDD-AD06-418A-9E7B-7E35CBE25472}" srcOrd="0" destOrd="0" presId="urn:microsoft.com/office/officeart/2005/8/layout/cycle6"/>
    <dgm:cxn modelId="{99BA0660-BF1D-4616-9AFC-6587AE4DF7FB}" type="presOf" srcId="{1605EFDD-A339-4079-B49C-F6843C33E679}" destId="{2503221B-216F-452A-9BF5-77F2D3A001BD}" srcOrd="0" destOrd="0" presId="urn:microsoft.com/office/officeart/2005/8/layout/cycle6"/>
    <dgm:cxn modelId="{C7761E47-A7F6-4485-A1EF-02B9435A3D7C}" srcId="{B8BE290B-3C01-4122-B5A5-A64D071580C0}" destId="{96E17232-4962-4244-8DBC-6BC10C091D66}" srcOrd="4" destOrd="0" parTransId="{E20645BC-3521-4DD3-BD6A-27BBDE4D85C9}" sibTransId="{38A1F60C-D208-469A-B9F4-FB480455852B}"/>
    <dgm:cxn modelId="{6F360268-B7BC-463D-8385-63792EE22526}" type="presOf" srcId="{B8BE290B-3C01-4122-B5A5-A64D071580C0}" destId="{971FC434-25D9-4F73-A69B-5EA365CFE747}" srcOrd="0" destOrd="0" presId="urn:microsoft.com/office/officeart/2005/8/layout/cycle6"/>
    <dgm:cxn modelId="{191E556B-A082-431B-A887-6808DC1DACBA}" type="presOf" srcId="{7B6521D2-2BF2-4B07-AF2B-FEC08AF8EDA6}" destId="{16502213-35A5-49B5-8009-43485F383490}" srcOrd="0" destOrd="0" presId="urn:microsoft.com/office/officeart/2005/8/layout/cycle6"/>
    <dgm:cxn modelId="{DF5B1871-E64C-41D4-AABF-7CCE17B9351B}" srcId="{B8BE290B-3C01-4122-B5A5-A64D071580C0}" destId="{35C0A325-A603-4E56-BA4D-9C956A611E82}" srcOrd="5" destOrd="0" parTransId="{9CDEAD42-5809-4F99-8901-2B92BBCEAEDF}" sibTransId="{44C9858A-70D2-47F4-84BB-7002F7C6816A}"/>
    <dgm:cxn modelId="{4A7E4857-B2BE-44D2-A82D-AD60E96D1ACF}" srcId="{B8BE290B-3C01-4122-B5A5-A64D071580C0}" destId="{DB84C5B5-6CE5-4C84-B479-86FEE41EC78E}" srcOrd="6" destOrd="0" parTransId="{0724F969-BBB5-41A4-BB64-D90A20857CF2}" sibTransId="{0FDD7D51-8E44-4BDF-95EC-69C0D0B67682}"/>
    <dgm:cxn modelId="{61FEC67D-671C-4958-ADAF-B27171642FCD}" type="presOf" srcId="{DB84C5B5-6CE5-4C84-B479-86FEE41EC78E}" destId="{E9311C2B-0480-40CB-9886-89AECB0BE862}" srcOrd="0" destOrd="0" presId="urn:microsoft.com/office/officeart/2005/8/layout/cycle6"/>
    <dgm:cxn modelId="{74015DA3-60AC-41BA-B8A0-16D825D2E3D2}" type="presOf" srcId="{96E17232-4962-4244-8DBC-6BC10C091D66}" destId="{8AE398A9-79F8-44CA-9B6C-1F99BDCD065E}" srcOrd="0" destOrd="0" presId="urn:microsoft.com/office/officeart/2005/8/layout/cycle6"/>
    <dgm:cxn modelId="{42DC18B1-B0D8-4A23-86BE-E10AD20A895E}" srcId="{B8BE290B-3C01-4122-B5A5-A64D071580C0}" destId="{A2BF1F33-3D90-457D-A6EF-37B270ECFDF3}" srcOrd="1" destOrd="0" parTransId="{09183CB4-C869-4E07-80EF-5789F23561C7}" sibTransId="{FE8DE6D7-ADD3-4CA4-8F12-CF2275314675}"/>
    <dgm:cxn modelId="{460B78B8-ACAC-4777-A664-9EDC021E86D1}" type="presOf" srcId="{A2BF1F33-3D90-457D-A6EF-37B270ECFDF3}" destId="{73C2ADDB-157F-42D1-8B2C-B40EEB0F90B3}" srcOrd="0" destOrd="0" presId="urn:microsoft.com/office/officeart/2005/8/layout/cycle6"/>
    <dgm:cxn modelId="{27A07FCD-5C62-4806-AAD5-04D64A5E5C30}" type="presOf" srcId="{A3183703-AA03-4554-AEC8-5ACCE35DE72C}" destId="{529C109D-8F5B-4A4D-BC45-DACDBD023D2B}" srcOrd="0" destOrd="0" presId="urn:microsoft.com/office/officeart/2005/8/layout/cycle6"/>
    <dgm:cxn modelId="{5CD9FFD1-28A9-4B37-81DA-481BFEB3FF21}" srcId="{B8BE290B-3C01-4122-B5A5-A64D071580C0}" destId="{7B6521D2-2BF2-4B07-AF2B-FEC08AF8EDA6}" srcOrd="0" destOrd="0" parTransId="{9AD10F05-E1AF-4AD1-B7F1-77A38BBA8708}" sibTransId="{45AB48AA-7013-4ED6-96D3-972368456BDC}"/>
    <dgm:cxn modelId="{FE8DEBD8-DD8E-4B7A-A74F-5374C7FB2158}" type="presOf" srcId="{38A1F60C-D208-469A-B9F4-FB480455852B}" destId="{F46D5975-E86C-46A5-8A0F-D1C7D021B201}" srcOrd="0" destOrd="0" presId="urn:microsoft.com/office/officeart/2005/8/layout/cycle6"/>
    <dgm:cxn modelId="{9343C8D9-B54D-494A-9CB2-FF255EBA7399}" type="presOf" srcId="{1DFE1629-E000-48A0-A7EE-1D6283DC6227}" destId="{4F4F8E12-8B16-4F60-85A9-675D513C1414}" srcOrd="0" destOrd="0" presId="urn:microsoft.com/office/officeart/2005/8/layout/cycle6"/>
    <dgm:cxn modelId="{7A77A9F2-A739-44C0-BEF2-DB4296C1CC0F}" srcId="{B8BE290B-3C01-4122-B5A5-A64D071580C0}" destId="{A3183703-AA03-4554-AEC8-5ACCE35DE72C}" srcOrd="3" destOrd="0" parTransId="{78A39D98-DE40-4775-BC91-6C92309627B8}" sibTransId="{39570D14-04C4-47D3-B204-8B092BDD4734}"/>
    <dgm:cxn modelId="{0A3FC0F9-4282-4336-BD87-7042E63AD32C}" type="presOf" srcId="{44C9858A-70D2-47F4-84BB-7002F7C6816A}" destId="{A7EB33CE-89F4-4DD9-83E4-765D173EB74B}" srcOrd="0" destOrd="0" presId="urn:microsoft.com/office/officeart/2005/8/layout/cycle6"/>
    <dgm:cxn modelId="{713390C8-1A04-4E7E-9973-4E34F2DD035B}" type="presParOf" srcId="{971FC434-25D9-4F73-A69B-5EA365CFE747}" destId="{16502213-35A5-49B5-8009-43485F383490}" srcOrd="0" destOrd="0" presId="urn:microsoft.com/office/officeart/2005/8/layout/cycle6"/>
    <dgm:cxn modelId="{A6683ECD-DCE2-4406-B21B-AAE1C3DA2E75}" type="presParOf" srcId="{971FC434-25D9-4F73-A69B-5EA365CFE747}" destId="{E80AA704-5ABB-4F3F-89DC-B76362B8E433}" srcOrd="1" destOrd="0" presId="urn:microsoft.com/office/officeart/2005/8/layout/cycle6"/>
    <dgm:cxn modelId="{6FD15303-15BE-4E83-B48B-CD8858DB72F8}" type="presParOf" srcId="{971FC434-25D9-4F73-A69B-5EA365CFE747}" destId="{88918BDD-AD06-418A-9E7B-7E35CBE25472}" srcOrd="2" destOrd="0" presId="urn:microsoft.com/office/officeart/2005/8/layout/cycle6"/>
    <dgm:cxn modelId="{A9623B20-164F-4F27-9C66-98EEE88F4093}" type="presParOf" srcId="{971FC434-25D9-4F73-A69B-5EA365CFE747}" destId="{73C2ADDB-157F-42D1-8B2C-B40EEB0F90B3}" srcOrd="3" destOrd="0" presId="urn:microsoft.com/office/officeart/2005/8/layout/cycle6"/>
    <dgm:cxn modelId="{3F88CC60-C8A1-4C48-A05E-739D28343BBA}" type="presParOf" srcId="{971FC434-25D9-4F73-A69B-5EA365CFE747}" destId="{65C44AD0-3C6A-4ABC-B055-1FA6349C9B40}" srcOrd="4" destOrd="0" presId="urn:microsoft.com/office/officeart/2005/8/layout/cycle6"/>
    <dgm:cxn modelId="{A1D8F2A2-2D5B-4035-949E-0833CCDB2F55}" type="presParOf" srcId="{971FC434-25D9-4F73-A69B-5EA365CFE747}" destId="{5B1364F2-E3E7-4768-AA0E-6D2B478EA6B4}" srcOrd="5" destOrd="0" presId="urn:microsoft.com/office/officeart/2005/8/layout/cycle6"/>
    <dgm:cxn modelId="{B436C0B3-3278-4E7A-890E-69B68686D0B2}" type="presParOf" srcId="{971FC434-25D9-4F73-A69B-5EA365CFE747}" destId="{2503221B-216F-452A-9BF5-77F2D3A001BD}" srcOrd="6" destOrd="0" presId="urn:microsoft.com/office/officeart/2005/8/layout/cycle6"/>
    <dgm:cxn modelId="{2EB61F7A-6BDB-4BB9-AA7A-BAD456D36620}" type="presParOf" srcId="{971FC434-25D9-4F73-A69B-5EA365CFE747}" destId="{7BA77A1A-2C0F-4C5B-9DCD-11A80784E622}" srcOrd="7" destOrd="0" presId="urn:microsoft.com/office/officeart/2005/8/layout/cycle6"/>
    <dgm:cxn modelId="{2E8556A8-516E-4D4F-989A-FD4961AA39FE}" type="presParOf" srcId="{971FC434-25D9-4F73-A69B-5EA365CFE747}" destId="{4F4F8E12-8B16-4F60-85A9-675D513C1414}" srcOrd="8" destOrd="0" presId="urn:microsoft.com/office/officeart/2005/8/layout/cycle6"/>
    <dgm:cxn modelId="{65FAF0B9-AE06-45AE-BA0E-D706BB24F169}" type="presParOf" srcId="{971FC434-25D9-4F73-A69B-5EA365CFE747}" destId="{529C109D-8F5B-4A4D-BC45-DACDBD023D2B}" srcOrd="9" destOrd="0" presId="urn:microsoft.com/office/officeart/2005/8/layout/cycle6"/>
    <dgm:cxn modelId="{66BA212F-7F0F-4B2E-84A2-9F77DA65B4D8}" type="presParOf" srcId="{971FC434-25D9-4F73-A69B-5EA365CFE747}" destId="{1FD75A67-CCC4-4671-A83E-D209BD1E5890}" srcOrd="10" destOrd="0" presId="urn:microsoft.com/office/officeart/2005/8/layout/cycle6"/>
    <dgm:cxn modelId="{09A953AA-F4A5-421D-8107-9F5609F30650}" type="presParOf" srcId="{971FC434-25D9-4F73-A69B-5EA365CFE747}" destId="{A71C75FF-3CE6-4740-88DA-E230ED403A0A}" srcOrd="11" destOrd="0" presId="urn:microsoft.com/office/officeart/2005/8/layout/cycle6"/>
    <dgm:cxn modelId="{CF35A238-2ADB-42BF-9205-8CA71359A1BA}" type="presParOf" srcId="{971FC434-25D9-4F73-A69B-5EA365CFE747}" destId="{8AE398A9-79F8-44CA-9B6C-1F99BDCD065E}" srcOrd="12" destOrd="0" presId="urn:microsoft.com/office/officeart/2005/8/layout/cycle6"/>
    <dgm:cxn modelId="{7605CF78-8932-4824-855B-182BC261B4A6}" type="presParOf" srcId="{971FC434-25D9-4F73-A69B-5EA365CFE747}" destId="{20E8817B-1110-4A49-B61C-687048F3292D}" srcOrd="13" destOrd="0" presId="urn:microsoft.com/office/officeart/2005/8/layout/cycle6"/>
    <dgm:cxn modelId="{10C086BC-5A4D-4407-83FA-6DC7F550C073}" type="presParOf" srcId="{971FC434-25D9-4F73-A69B-5EA365CFE747}" destId="{F46D5975-E86C-46A5-8A0F-D1C7D021B201}" srcOrd="14" destOrd="0" presId="urn:microsoft.com/office/officeart/2005/8/layout/cycle6"/>
    <dgm:cxn modelId="{41DD6C49-0C89-43A6-8AE3-1FA75C0D1DE1}" type="presParOf" srcId="{971FC434-25D9-4F73-A69B-5EA365CFE747}" destId="{5E86212A-C849-4CFF-A1ED-1C19E67CC846}" srcOrd="15" destOrd="0" presId="urn:microsoft.com/office/officeart/2005/8/layout/cycle6"/>
    <dgm:cxn modelId="{6BE44AD9-344F-4933-A781-BE62280F0509}" type="presParOf" srcId="{971FC434-25D9-4F73-A69B-5EA365CFE747}" destId="{0219361E-7EAE-48E5-88AD-45890B980B62}" srcOrd="16" destOrd="0" presId="urn:microsoft.com/office/officeart/2005/8/layout/cycle6"/>
    <dgm:cxn modelId="{0FAB2179-8642-461E-A031-199D55093024}" type="presParOf" srcId="{971FC434-25D9-4F73-A69B-5EA365CFE747}" destId="{A7EB33CE-89F4-4DD9-83E4-765D173EB74B}" srcOrd="17" destOrd="0" presId="urn:microsoft.com/office/officeart/2005/8/layout/cycle6"/>
    <dgm:cxn modelId="{7A58DAD2-2650-4B2F-92C8-203BF2B0A47D}" type="presParOf" srcId="{971FC434-25D9-4F73-A69B-5EA365CFE747}" destId="{E9311C2B-0480-40CB-9886-89AECB0BE862}" srcOrd="18" destOrd="0" presId="urn:microsoft.com/office/officeart/2005/8/layout/cycle6"/>
    <dgm:cxn modelId="{5C55AFFA-0BD5-4776-8A7C-E8D8D02BB83D}" type="presParOf" srcId="{971FC434-25D9-4F73-A69B-5EA365CFE747}" destId="{F89E2F4C-0612-4975-98D8-AF729F7284F9}" srcOrd="19" destOrd="0" presId="urn:microsoft.com/office/officeart/2005/8/layout/cycle6"/>
    <dgm:cxn modelId="{E35881BC-BD0B-4A63-9153-AF627858F103}" type="presParOf" srcId="{971FC434-25D9-4F73-A69B-5EA365CFE747}" destId="{697F21FE-E4BB-4CE2-A0B8-D803325B06E6}"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02213-35A5-49B5-8009-43485F383490}">
      <dsp:nvSpPr>
        <dsp:cNvPr id="0" name=""/>
        <dsp:cNvSpPr/>
      </dsp:nvSpPr>
      <dsp:spPr>
        <a:xfrm>
          <a:off x="3840299" y="168183"/>
          <a:ext cx="1504513"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Εθελοντική και ανοιχτή συμμετοχή</a:t>
          </a:r>
          <a:endParaRPr lang="en-GB"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3887998" y="215882"/>
        <a:ext cx="1409115" cy="881714"/>
      </dsp:txXfrm>
    </dsp:sp>
    <dsp:sp modelId="{88918BDD-AD06-418A-9E7B-7E35CBE25472}">
      <dsp:nvSpPr>
        <dsp:cNvPr id="0" name=""/>
        <dsp:cNvSpPr/>
      </dsp:nvSpPr>
      <dsp:spPr>
        <a:xfrm>
          <a:off x="2749401" y="770334"/>
          <a:ext cx="4338019" cy="4338019"/>
        </a:xfrm>
        <a:custGeom>
          <a:avLst/>
          <a:gdLst/>
          <a:ahLst/>
          <a:cxnLst/>
          <a:rect l="0" t="0" r="0" b="0"/>
          <a:pathLst>
            <a:path>
              <a:moveTo>
                <a:pt x="2603376" y="43938"/>
              </a:moveTo>
              <a:arcTo wR="2169009" hR="2169009" stAng="16893132" swAng="1269958"/>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 modelId="{73C2ADDB-157F-42D1-8B2C-B40EEB0F90B3}">
      <dsp:nvSpPr>
        <dsp:cNvPr id="0" name=""/>
        <dsp:cNvSpPr/>
      </dsp:nvSpPr>
      <dsp:spPr>
        <a:xfrm>
          <a:off x="5498736" y="1118875"/>
          <a:ext cx="1888582"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Δημοκρατικός Έλεγχος των μελών</a:t>
          </a:r>
          <a:endParaRPr lang="en-GB"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5546435" y="1166574"/>
        <a:ext cx="1793184" cy="881714"/>
      </dsp:txXfrm>
    </dsp:sp>
    <dsp:sp modelId="{5B1364F2-E3E7-4768-AA0E-6D2B478EA6B4}">
      <dsp:nvSpPr>
        <dsp:cNvPr id="0" name=""/>
        <dsp:cNvSpPr/>
      </dsp:nvSpPr>
      <dsp:spPr>
        <a:xfrm>
          <a:off x="2356503" y="494841"/>
          <a:ext cx="4338019" cy="4338019"/>
        </a:xfrm>
        <a:custGeom>
          <a:avLst/>
          <a:gdLst/>
          <a:ahLst/>
          <a:cxnLst/>
          <a:rect l="0" t="0" r="0" b="0"/>
          <a:pathLst>
            <a:path>
              <a:moveTo>
                <a:pt x="4263409" y="1605010"/>
              </a:moveTo>
              <a:arcTo wR="2169009" hR="2169009" stAng="20695704" swAng="622713"/>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 modelId="{2503221B-216F-452A-9BF5-77F2D3A001BD}">
      <dsp:nvSpPr>
        <dsp:cNvPr id="0" name=""/>
        <dsp:cNvSpPr/>
      </dsp:nvSpPr>
      <dsp:spPr>
        <a:xfrm>
          <a:off x="5891655" y="2490378"/>
          <a:ext cx="1504513"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Οικονομική συμμετοχή των μελών</a:t>
          </a:r>
          <a:endParaRPr lang="en-GB"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5939354" y="2538077"/>
        <a:ext cx="1409115" cy="881714"/>
      </dsp:txXfrm>
    </dsp:sp>
    <dsp:sp modelId="{4F4F8E12-8B16-4F60-85A9-675D513C1414}">
      <dsp:nvSpPr>
        <dsp:cNvPr id="0" name=""/>
        <dsp:cNvSpPr/>
      </dsp:nvSpPr>
      <dsp:spPr>
        <a:xfrm>
          <a:off x="2410001" y="247892"/>
          <a:ext cx="4338019" cy="4338019"/>
        </a:xfrm>
        <a:custGeom>
          <a:avLst/>
          <a:gdLst/>
          <a:ahLst/>
          <a:cxnLst/>
          <a:rect l="0" t="0" r="0" b="0"/>
          <a:pathLst>
            <a:path>
              <a:moveTo>
                <a:pt x="4064677" y="3223072"/>
              </a:moveTo>
              <a:arcTo wR="2169009" hR="2169009" stAng="1744543" swAng="618112"/>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 modelId="{529C109D-8F5B-4A4D-BC45-DACDBD023D2B}">
      <dsp:nvSpPr>
        <dsp:cNvPr id="0" name=""/>
        <dsp:cNvSpPr/>
      </dsp:nvSpPr>
      <dsp:spPr>
        <a:xfrm>
          <a:off x="4980715" y="3796052"/>
          <a:ext cx="1504513"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Αυτονομία και ανεξαρτησία</a:t>
          </a:r>
          <a:endParaRPr lang="en-GB"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5028414" y="3843751"/>
        <a:ext cx="1409115" cy="881714"/>
      </dsp:txXfrm>
    </dsp:sp>
    <dsp:sp modelId="{A71C75FF-3CE6-4740-88DA-E230ED403A0A}">
      <dsp:nvSpPr>
        <dsp:cNvPr id="0" name=""/>
        <dsp:cNvSpPr/>
      </dsp:nvSpPr>
      <dsp:spPr>
        <a:xfrm>
          <a:off x="2391476" y="292285"/>
          <a:ext cx="4338019" cy="4338019"/>
        </a:xfrm>
        <a:custGeom>
          <a:avLst/>
          <a:gdLst/>
          <a:ahLst/>
          <a:cxnLst/>
          <a:rect l="0" t="0" r="0" b="0"/>
          <a:pathLst>
            <a:path>
              <a:moveTo>
                <a:pt x="2582461" y="4298249"/>
              </a:moveTo>
              <a:arcTo wR="2169009" hR="2169009" stAng="4740669" swAng="1077297"/>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 modelId="{8AE398A9-79F8-44CA-9B6C-1F99BDCD065E}">
      <dsp:nvSpPr>
        <dsp:cNvPr id="0" name=""/>
        <dsp:cNvSpPr/>
      </dsp:nvSpPr>
      <dsp:spPr>
        <a:xfrm>
          <a:off x="2578926" y="3796059"/>
          <a:ext cx="1711644"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Εκπαίδευση, κατάρτιση και </a:t>
          </a:r>
          <a:r>
            <a:rPr lang="el-GR" sz="1600" kern="1200" noProof="0" dirty="0">
              <a:solidFill>
                <a:prstClr val="black"/>
              </a:solidFill>
              <a:latin typeface="Noto Sans" panose="020B0502040504020204" pitchFamily="34" charset="0"/>
              <a:ea typeface="Noto Sans" panose="020B0502040504020204" pitchFamily="34" charset="0"/>
              <a:cs typeface="Noto Sans" panose="020B0502040504020204" pitchFamily="34" charset="0"/>
            </a:rPr>
            <a:t>πληροφόρηση</a:t>
          </a:r>
          <a:endParaRPr lang="en-GB" sz="1600" kern="1200" noProof="0" dirty="0">
            <a:solidFill>
              <a:prstClr val="black"/>
            </a:solidFill>
            <a:latin typeface="Noto Sans" panose="020B0502040504020204" pitchFamily="34" charset="0"/>
            <a:ea typeface="Noto Sans" panose="020B0502040504020204" pitchFamily="34" charset="0"/>
            <a:cs typeface="Noto Sans" panose="020B0502040504020204" pitchFamily="34" charset="0"/>
          </a:endParaRPr>
        </a:p>
      </dsp:txBody>
      <dsp:txXfrm>
        <a:off x="2626625" y="3843758"/>
        <a:ext cx="1616246" cy="881714"/>
      </dsp:txXfrm>
    </dsp:sp>
    <dsp:sp modelId="{F46D5975-E86C-46A5-8A0F-D1C7D021B201}">
      <dsp:nvSpPr>
        <dsp:cNvPr id="0" name=""/>
        <dsp:cNvSpPr/>
      </dsp:nvSpPr>
      <dsp:spPr>
        <a:xfrm>
          <a:off x="2466811" y="300155"/>
          <a:ext cx="4338019" cy="4338019"/>
        </a:xfrm>
        <a:custGeom>
          <a:avLst/>
          <a:gdLst/>
          <a:ahLst/>
          <a:cxnLst/>
          <a:rect l="0" t="0" r="0" b="0"/>
          <a:pathLst>
            <a:path>
              <a:moveTo>
                <a:pt x="451371" y="3493517"/>
              </a:moveTo>
              <a:arcTo wR="2169009" hR="2169009" stAng="8541805" swAng="468710"/>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 modelId="{5E86212A-C849-4CFF-A1ED-1C19E67CC846}">
      <dsp:nvSpPr>
        <dsp:cNvPr id="0" name=""/>
        <dsp:cNvSpPr/>
      </dsp:nvSpPr>
      <dsp:spPr>
        <a:xfrm>
          <a:off x="1704120" y="2568190"/>
          <a:ext cx="1717367"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Συνεργασία μεταξύ συνεταιρισμών</a:t>
          </a:r>
          <a:endParaRPr lang="en-GB"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1751819" y="2615889"/>
        <a:ext cx="1621969" cy="881714"/>
      </dsp:txXfrm>
    </dsp:sp>
    <dsp:sp modelId="{A7EB33CE-89F4-4DD9-83E4-765D173EB74B}">
      <dsp:nvSpPr>
        <dsp:cNvPr id="0" name=""/>
        <dsp:cNvSpPr/>
      </dsp:nvSpPr>
      <dsp:spPr>
        <a:xfrm>
          <a:off x="2495788" y="541090"/>
          <a:ext cx="4338019" cy="4338019"/>
        </a:xfrm>
        <a:custGeom>
          <a:avLst/>
          <a:gdLst/>
          <a:ahLst/>
          <a:cxnLst/>
          <a:rect l="0" t="0" r="0" b="0"/>
          <a:pathLst>
            <a:path>
              <a:moveTo>
                <a:pt x="4966" y="2022314"/>
              </a:moveTo>
              <a:arcTo wR="2169009" hR="2169009" stAng="11032680" swAng="746536"/>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 modelId="{E9311C2B-0480-40CB-9886-89AECB0BE862}">
      <dsp:nvSpPr>
        <dsp:cNvPr id="0" name=""/>
        <dsp:cNvSpPr/>
      </dsp:nvSpPr>
      <dsp:spPr>
        <a:xfrm>
          <a:off x="2009878" y="1118881"/>
          <a:ext cx="1504513" cy="977112"/>
        </a:xfrm>
        <a:prstGeom prst="roundRect">
          <a:avLst/>
        </a:prstGeom>
        <a:solidFill>
          <a:srgbClr val="7FC55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Μέριμνα για την κοινότητα</a:t>
          </a:r>
          <a:endParaRPr lang="en-GB" sz="1600" kern="1200" noProof="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2057577" y="1166580"/>
        <a:ext cx="1409115" cy="881714"/>
      </dsp:txXfrm>
    </dsp:sp>
    <dsp:sp modelId="{697F21FE-E4BB-4CE2-A0B8-D803325B06E6}">
      <dsp:nvSpPr>
        <dsp:cNvPr id="0" name=""/>
        <dsp:cNvSpPr/>
      </dsp:nvSpPr>
      <dsp:spPr>
        <a:xfrm>
          <a:off x="2134113" y="762705"/>
          <a:ext cx="4338019" cy="4338019"/>
        </a:xfrm>
        <a:custGeom>
          <a:avLst/>
          <a:gdLst/>
          <a:ahLst/>
          <a:cxnLst/>
          <a:rect l="0" t="0" r="0" b="0"/>
          <a:pathLst>
            <a:path>
              <a:moveTo>
                <a:pt x="984722" y="351850"/>
              </a:moveTo>
              <a:arcTo wR="2169009" hR="2169009" stAng="14214404" swAng="1233847"/>
            </a:path>
          </a:pathLst>
        </a:custGeom>
        <a:noFill/>
        <a:ln w="9525" cap="rnd" cmpd="sng" algn="ctr">
          <a:solidFill>
            <a:srgbClr val="53515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6/17/2021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6/17/2021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nzeb.org/" TargetMode="External"/><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hyperlink" Target="mailto:ac@inzeb.org" TargetMode="External"/><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10.svg"/><Relationship Id="rId4" Type="http://schemas.openxmlformats.org/officeDocument/2006/relationships/image" Target="../media/image6.jpe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ica.coo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26634" y="-1"/>
            <a:ext cx="5078028"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271602" y="4641940"/>
            <a:ext cx="5731696" cy="2615088"/>
          </a:xfrm>
        </p:spPr>
        <p:txBody>
          <a:bodyPr anchor="b">
            <a:normAutofit fontScale="90000"/>
          </a:bodyPr>
          <a:lstStyle/>
          <a:p>
            <a:pPr algn="l"/>
            <a:br>
              <a:rPr lang="en-US" sz="2400" dirty="0">
                <a:solidFill>
                  <a:schemeClr val="tx1"/>
                </a:solidFill>
                <a:effectLst/>
                <a:latin typeface="Arial Nova" panose="020B0504020202020204" pitchFamily="34" charset="0"/>
                <a:ea typeface="Calibri" panose="020F0502020204030204" pitchFamily="34" charset="0"/>
              </a:rPr>
            </a:br>
            <a:br>
              <a:rPr lang="en-US" sz="2200" dirty="0">
                <a:solidFill>
                  <a:schemeClr val="bg1"/>
                </a:solidFill>
                <a:latin typeface="Arial Nova" panose="020B0504020202020204" pitchFamily="34" charset="0"/>
                <a:ea typeface="+mn-ea"/>
                <a:cs typeface="+mn-cs"/>
              </a:rPr>
            </a:br>
            <a:br>
              <a:rPr lang="el-GR" sz="2400" dirty="0">
                <a:solidFill>
                  <a:schemeClr val="tx1"/>
                </a:solidFill>
                <a:effectLst/>
                <a:latin typeface="Arial Nova" panose="020B0504020202020204" pitchFamily="34" charset="0"/>
                <a:ea typeface="Calibri" panose="020F0502020204030204" pitchFamily="34" charset="0"/>
              </a:rPr>
            </a:br>
            <a:br>
              <a:rPr lang="en-US" sz="2400" dirty="0">
                <a:solidFill>
                  <a:schemeClr val="tx1"/>
                </a:solidFill>
                <a:effectLst/>
                <a:latin typeface="Arial Nova" panose="020B0504020202020204" pitchFamily="34" charset="0"/>
                <a:ea typeface="Calibri" panose="020F0502020204030204" pitchFamily="34" charset="0"/>
              </a:rPr>
            </a:br>
            <a:r>
              <a:rPr lang="en-US" sz="2800" dirty="0">
                <a:solidFill>
                  <a:schemeClr val="tx1"/>
                </a:solidFill>
                <a:effectLst/>
                <a:latin typeface="Arial Nova" panose="020B0504020202020204" pitchFamily="34" charset="0"/>
                <a:ea typeface="Calibri" panose="020F0502020204030204" pitchFamily="34" charset="0"/>
              </a:rPr>
              <a:t>Alice Corovessi, INZEB</a:t>
            </a:r>
            <a:br>
              <a:rPr lang="en-US" sz="2700" dirty="0">
                <a:solidFill>
                  <a:schemeClr val="tx1"/>
                </a:solidFill>
                <a:effectLst/>
                <a:latin typeface="Arial Nova" panose="020B0504020202020204" pitchFamily="34" charset="0"/>
                <a:ea typeface="Calibri" panose="020F0502020204030204" pitchFamily="34" charset="0"/>
              </a:rPr>
            </a:br>
            <a:br>
              <a:rPr lang="en-US" sz="2700" dirty="0">
                <a:solidFill>
                  <a:schemeClr val="tx1"/>
                </a:solidFill>
                <a:effectLst/>
                <a:latin typeface="Arial Nova" panose="020B0504020202020204" pitchFamily="34" charset="0"/>
                <a:ea typeface="Calibri" panose="020F0502020204030204" pitchFamily="34" charset="0"/>
              </a:rPr>
            </a:br>
            <a:r>
              <a:rPr lang="en-US" sz="2700" dirty="0">
                <a:solidFill>
                  <a:schemeClr val="tx1"/>
                </a:solidFill>
                <a:effectLst/>
                <a:latin typeface="Arial Nova" panose="020B0504020202020204" pitchFamily="34" charset="0"/>
                <a:ea typeface="Calibri" panose="020F0502020204030204" pitchFamily="34" charset="0"/>
              </a:rPr>
              <a:t>	  </a:t>
            </a:r>
            <a:r>
              <a:rPr lang="en-US" sz="2100" dirty="0">
                <a:effectLst/>
                <a:latin typeface="Arial Nova" panose="020B0504020202020204" pitchFamily="34" charset="0"/>
                <a:ea typeface="Calibri" panose="020F0502020204030204" pitchFamily="34" charset="0"/>
                <a:hlinkClick r:id="rId7"/>
              </a:rPr>
              <a:t>ac@inzeb.org</a:t>
            </a:r>
            <a:r>
              <a:rPr lang="en-US" sz="2100" dirty="0">
                <a:effectLst/>
                <a:latin typeface="Arial Nova" panose="020B0504020202020204" pitchFamily="34" charset="0"/>
                <a:ea typeface="Calibri" panose="020F0502020204030204" pitchFamily="34" charset="0"/>
              </a:rPr>
              <a:t> </a:t>
            </a:r>
            <a:br>
              <a:rPr lang="en-US" sz="2100" dirty="0">
                <a:effectLst/>
                <a:latin typeface="Arial Nova" panose="020B0504020202020204" pitchFamily="34" charset="0"/>
                <a:ea typeface="Calibri" panose="020F0502020204030204" pitchFamily="34" charset="0"/>
              </a:rPr>
            </a:br>
            <a:br>
              <a:rPr lang="en-US" sz="2100" dirty="0">
                <a:effectLst/>
                <a:latin typeface="Arial Nova" panose="020B0504020202020204" pitchFamily="34" charset="0"/>
                <a:ea typeface="Calibri" panose="020F0502020204030204" pitchFamily="34" charset="0"/>
              </a:rPr>
            </a:br>
            <a:r>
              <a:rPr lang="en-US" sz="2100" dirty="0">
                <a:effectLst/>
                <a:latin typeface="Arial Nova" panose="020B0504020202020204" pitchFamily="34" charset="0"/>
                <a:ea typeface="Calibri" panose="020F0502020204030204" pitchFamily="34" charset="0"/>
              </a:rPr>
              <a:t>	  </a:t>
            </a:r>
            <a:r>
              <a:rPr lang="en-US" sz="2100" dirty="0">
                <a:effectLst/>
                <a:latin typeface="Arial Nova" panose="020B0504020202020204" pitchFamily="34" charset="0"/>
                <a:ea typeface="Calibri" panose="020F0502020204030204" pitchFamily="34" charset="0"/>
                <a:hlinkClick r:id="rId8"/>
              </a:rPr>
              <a:t>www.inzeb.org</a:t>
            </a:r>
            <a:br>
              <a:rPr lang="en-US" sz="2100" dirty="0">
                <a:effectLst/>
                <a:latin typeface="Arial Nova" panose="020B0504020202020204" pitchFamily="34" charset="0"/>
                <a:ea typeface="Calibri" panose="020F0502020204030204" pitchFamily="34" charset="0"/>
              </a:rPr>
            </a:br>
            <a:br>
              <a:rPr lang="en-US" sz="2100" dirty="0">
                <a:effectLst/>
                <a:latin typeface="Arial Nova" panose="020B0504020202020204" pitchFamily="34" charset="0"/>
                <a:ea typeface="Calibri" panose="020F0502020204030204" pitchFamily="34" charset="0"/>
              </a:rPr>
            </a:br>
            <a:br>
              <a:rPr lang="en-US" sz="2100" dirty="0">
                <a:effectLst/>
                <a:latin typeface="Arial Nova" panose="020B0504020202020204" pitchFamily="34" charset="0"/>
                <a:ea typeface="Calibri" panose="020F0502020204030204" pitchFamily="34" charset="0"/>
              </a:rPr>
            </a:br>
            <a:endParaRPr lang="en-US" sz="2100" dirty="0">
              <a:latin typeface="Arial Nova" panose="020B0504020202020204" pitchFamily="34" charset="0"/>
            </a:endParaRPr>
          </a:p>
        </p:txBody>
      </p:sp>
      <p:pic>
        <p:nvPicPr>
          <p:cNvPr id="11" name="Graphic 10" descr="Email">
            <a:extLst>
              <a:ext uri="{FF2B5EF4-FFF2-40B4-BE49-F238E27FC236}">
                <a16:creationId xmlns:a16="http://schemas.microsoft.com/office/drawing/2014/main" id="{2D467D92-64E7-4A91-94F3-23DD7647C82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78975" y="5401529"/>
            <a:ext cx="497712" cy="497712"/>
          </a:xfrm>
          <a:prstGeom prst="rect">
            <a:avLst/>
          </a:prstGeom>
        </p:spPr>
      </p:pic>
      <p:pic>
        <p:nvPicPr>
          <p:cNvPr id="14" name="Graphic 13" descr="Internet">
            <a:extLst>
              <a:ext uri="{FF2B5EF4-FFF2-40B4-BE49-F238E27FC236}">
                <a16:creationId xmlns:a16="http://schemas.microsoft.com/office/drawing/2014/main" id="{6EB0CC5C-A502-4587-B8DF-8F16BD1925D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51052" y="5985172"/>
            <a:ext cx="564387" cy="564387"/>
          </a:xfrm>
          <a:prstGeom prst="rect">
            <a:avLst/>
          </a:prstGeom>
        </p:spPr>
      </p:pic>
      <p:sp>
        <p:nvSpPr>
          <p:cNvPr id="13" name="TextBox 12">
            <a:extLst>
              <a:ext uri="{FF2B5EF4-FFF2-40B4-BE49-F238E27FC236}">
                <a16:creationId xmlns:a16="http://schemas.microsoft.com/office/drawing/2014/main" id="{E67A62F7-477C-4CB4-AE64-5306BBFA7F22}"/>
              </a:ext>
            </a:extLst>
          </p:cNvPr>
          <p:cNvSpPr txBox="1"/>
          <p:nvPr/>
        </p:nvSpPr>
        <p:spPr>
          <a:xfrm>
            <a:off x="5211193" y="2518644"/>
            <a:ext cx="6786078" cy="1138773"/>
          </a:xfrm>
          <a:prstGeom prst="rect">
            <a:avLst/>
          </a:prstGeom>
          <a:noFill/>
        </p:spPr>
        <p:txBody>
          <a:bodyPr wrap="square">
            <a:spAutoFit/>
          </a:bodyPr>
          <a:lstStyle/>
          <a:p>
            <a:r>
              <a:rPr lang="el-GR" sz="2400" b="1" dirty="0">
                <a:solidFill>
                  <a:schemeClr val="accent2"/>
                </a:solidFill>
                <a:latin typeface="Arial Nova" panose="020B0504020202020204" pitchFamily="34" charset="0"/>
              </a:rPr>
              <a:t>ΕΝΕΡΓΕΙΑΚΕΣ ΚΟΙΝΟΤΗΤΕΣ</a:t>
            </a:r>
            <a:br>
              <a:rPr lang="el-GR" sz="2400" b="1" dirty="0">
                <a:solidFill>
                  <a:schemeClr val="accent2"/>
                </a:solidFill>
                <a:latin typeface="Arial Nova" panose="020B0504020202020204" pitchFamily="34" charset="0"/>
              </a:rPr>
            </a:br>
            <a:r>
              <a:rPr lang="el-GR" sz="2400" b="1" dirty="0">
                <a:solidFill>
                  <a:schemeClr val="tx1">
                    <a:lumMod val="65000"/>
                  </a:schemeClr>
                </a:solidFill>
                <a:latin typeface="Noto Sans" panose="020B0502040504020204" pitchFamily="34" charset="0"/>
                <a:ea typeface="Noto Sans" panose="020B0502040504020204" pitchFamily="34" charset="0"/>
                <a:cs typeface="Noto Sans" panose="020B0502040504020204" pitchFamily="34" charset="0"/>
              </a:rPr>
              <a:t>ΣΥΛΛΟΓΙΚΕΣ ΕΝΕΡΓΕΙΑΚΕΣ ΠΡΩΤΟΒΟΥΛΙΕΣ</a:t>
            </a:r>
            <a:endParaRPr lang="en-US" sz="2400" b="1" dirty="0">
              <a:solidFill>
                <a:schemeClr val="tx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GB" sz="2000" b="1" dirty="0">
              <a:solidFill>
                <a:schemeClr val="accent2"/>
              </a:solidFill>
              <a:latin typeface="Arial Nova" panose="020B0504020202020204" pitchFamily="34" charset="0"/>
            </a:endParaRPr>
          </a:p>
        </p:txBody>
      </p:sp>
      <p:pic>
        <p:nvPicPr>
          <p:cNvPr id="5" name="Picture 4" descr="A black and white logo&#10;&#10;Description automatically generated with low confidence">
            <a:extLst>
              <a:ext uri="{FF2B5EF4-FFF2-40B4-BE49-F238E27FC236}">
                <a16:creationId xmlns:a16="http://schemas.microsoft.com/office/drawing/2014/main" id="{323B35B8-67CE-4CF1-869B-F7B5E3C5F9A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72475" y="513315"/>
            <a:ext cx="3416616" cy="1114114"/>
          </a:xfrm>
          <a:prstGeom prst="rect">
            <a:avLst/>
          </a:prstGeom>
        </p:spPr>
      </p:pic>
      <p:pic>
        <p:nvPicPr>
          <p:cNvPr id="8" name="Picture 7">
            <a:extLst>
              <a:ext uri="{FF2B5EF4-FFF2-40B4-BE49-F238E27FC236}">
                <a16:creationId xmlns:a16="http://schemas.microsoft.com/office/drawing/2014/main" id="{AADBE0D4-7502-48A3-B072-687A7A82E67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372475" y="6167682"/>
            <a:ext cx="3520532" cy="275566"/>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7427"/>
            <a:ext cx="11642213" cy="6282503"/>
          </a:xfrm>
          <a:prstGeom prst="rect">
            <a:avLst/>
          </a:prstGeom>
          <a:ln w="31750">
            <a:solidFill>
              <a:srgbClr val="92D050"/>
            </a:solidFill>
          </a:ln>
        </p:spPr>
      </p:pic>
      <p:sp>
        <p:nvSpPr>
          <p:cNvPr id="8" name="TextBox 7">
            <a:extLst>
              <a:ext uri="{FF2B5EF4-FFF2-40B4-BE49-F238E27FC236}">
                <a16:creationId xmlns:a16="http://schemas.microsoft.com/office/drawing/2014/main" id="{4E814EA1-608D-4A54-992B-E7B1070BEFEB}"/>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ΕΛΛΑΔΑ</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7A5B7489-4F3C-40C9-BA1B-8905A8DAC5EE}"/>
              </a:ext>
            </a:extLst>
          </p:cNvPr>
          <p:cNvSpPr txBox="1"/>
          <p:nvPr/>
        </p:nvSpPr>
        <p:spPr>
          <a:xfrm>
            <a:off x="643056" y="1330259"/>
            <a:ext cx="10707694" cy="4708981"/>
          </a:xfrm>
          <a:prstGeom prst="rect">
            <a:avLst/>
          </a:prstGeom>
          <a:noFill/>
        </p:spPr>
        <p:txBody>
          <a:bodyPr wrap="square">
            <a:spAutoFit/>
          </a:bodyPr>
          <a:lstStyle/>
          <a:p>
            <a:pPr marL="285750" marR="0" indent="-285750" algn="just">
              <a:spcBef>
                <a:spcPts val="1200"/>
              </a:spcBef>
              <a:spcAft>
                <a:spcPts val="1200"/>
              </a:spcAft>
              <a:buFont typeface="Wingdings" panose="05000000000000000000" pitchFamily="2" charset="2"/>
              <a:buChar char="§"/>
            </a:pPr>
            <a:r>
              <a:rPr lang="el-GR"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Οι ΕΝΚΟΙΝ αναγνωρίζονται από την ελληνική δικαιοδοσία </a:t>
            </a:r>
            <a:r>
              <a:rPr lang="el-GR" sz="1800"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ως εργαλεία της ενεργειακής μετάβασης, μέσω των οποίων προωθείται</a:t>
            </a:r>
            <a:r>
              <a:rPr lang="en-US" sz="1800"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a:t>
            </a:r>
            <a:endParaRPr lang="el-GR" sz="1800"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Wingdings" panose="05000000000000000000" pitchFamily="2" charset="2"/>
              <a:buChar char="Ø"/>
            </a:pPr>
            <a:r>
              <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η κοινωνική και αλληλέγγυα οικονομία στον ενεργειακό τομέα,</a:t>
            </a:r>
          </a:p>
          <a:p>
            <a:pPr marL="742950" lvl="1" indent="-285750">
              <a:buFont typeface="Wingdings" panose="05000000000000000000" pitchFamily="2" charset="2"/>
              <a:buChar char="Ø"/>
            </a:pPr>
            <a:r>
              <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αντιμετωπίζεται η ενεργειακή φτώχεια,</a:t>
            </a:r>
          </a:p>
          <a:p>
            <a:pPr marL="742950" lvl="1" indent="-285750">
              <a:buFont typeface="Wingdings" panose="05000000000000000000" pitchFamily="2" charset="2"/>
              <a:buChar char="Ø"/>
            </a:pPr>
            <a:r>
              <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βελτιώνεται η ενεργειακή απόδοση της τελικής χρήσης σε τοπικό και περιφερειακό επίπεδο, και, </a:t>
            </a:r>
          </a:p>
          <a:p>
            <a:pPr marL="742950" lvl="1" indent="-285750">
              <a:spcAft>
                <a:spcPts val="1200"/>
              </a:spcAft>
              <a:buFont typeface="Wingdings" panose="05000000000000000000" pitchFamily="2" charset="2"/>
              <a:buChar char="Ø"/>
            </a:pPr>
            <a:r>
              <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ενισχύεται η ενεργειακή βιωσιμότητα.</a:t>
            </a:r>
          </a:p>
          <a:p>
            <a:pPr lvl="1">
              <a:spcAft>
                <a:spcPts val="1200"/>
              </a:spcAft>
            </a:pPr>
            <a:endPar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t>Το </a:t>
            </a:r>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Εθνικό Σχέδιο για την Ενέργεια και το Κλίμα (ΕΣΕΚ), </a:t>
            </a:r>
            <a: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t>προβλέπει τον ενεργό ρόλο των </a:t>
            </a:r>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ΕνΚοιν</a:t>
            </a:r>
            <a: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t> στο μείγμα παραγωγής ενέργειας της χώρας.  Μέσω αυτού, καθορίζονται οι προτεραιότητες και τα μέτρα πολιτικής σε ένα ευρύ φάσμα αναπτυξιακών και οικονομικών δραστηριοτήτων. Αποτελεί οδηγό για την ανάπτυξη αντίστοιχων στρατηγικών σε τοπικό και περιφερειακό επίπεδο ενώ καθορίζει τόσο τους στόχους που πρέπει να επιτευχθούν όσο και τα μέτρα που πρέπει να εφαρμοστούν.</a:t>
            </a:r>
            <a:endPar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lvl="1">
              <a:spcAft>
                <a:spcPts val="1200"/>
              </a:spcAft>
            </a:pPr>
            <a:endPar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71996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67809" y="277427"/>
            <a:ext cx="11642213" cy="6282503"/>
          </a:xfrm>
          <a:prstGeom prst="rect">
            <a:avLst/>
          </a:prstGeom>
          <a:ln w="31750">
            <a:solidFill>
              <a:srgbClr val="92D050"/>
            </a:solidFill>
          </a:ln>
        </p:spPr>
      </p:pic>
      <p:sp>
        <p:nvSpPr>
          <p:cNvPr id="8" name="TextBox 7">
            <a:extLst>
              <a:ext uri="{FF2B5EF4-FFF2-40B4-BE49-F238E27FC236}">
                <a16:creationId xmlns:a16="http://schemas.microsoft.com/office/drawing/2014/main" id="{4E814EA1-608D-4A54-992B-E7B1070BEFEB}"/>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ΕΛΛΑΔΑ</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1" name="TextBox 10">
            <a:extLst>
              <a:ext uri="{FF2B5EF4-FFF2-40B4-BE49-F238E27FC236}">
                <a16:creationId xmlns:a16="http://schemas.microsoft.com/office/drawing/2014/main" id="{37C8E859-3E17-4FDB-B295-ABEFC0332E3A}"/>
              </a:ext>
            </a:extLst>
          </p:cNvPr>
          <p:cNvSpPr txBox="1"/>
          <p:nvPr/>
        </p:nvSpPr>
        <p:spPr>
          <a:xfrm>
            <a:off x="551367" y="1182762"/>
            <a:ext cx="11089261"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Νόμος 4513/2018 για τις Ενεργειακές Κοινότητες και άλλες διατάξεις</a:t>
            </a:r>
          </a:p>
          <a:p>
            <a:endPar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t>Το 2018, το ελληνικό κοινοβούλιο ψήφισε τον Νόμο 4513/2018 (ΦΕΚ Α΄ 9/21.01.2018), ο οποίος καθορίζει το νομικό πλαίσιο για τη δημιουργία των ΕνΚοιν, με στόχο την προώθηση της κοινωνικής οικονομίας, της αλληλεγγύης, της καινοτομίας, της βιώσιμης ενέργειας, </a:t>
            </a:r>
            <a:b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br>
            <a: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t>καθώς και την ενίσχυση της ΕΞΕ στην τελική κατανάλωση ενέργειας των τοπικών κοινοτήτων. </a:t>
            </a:r>
          </a:p>
          <a:p>
            <a:endPar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3" name="TextBox 12">
            <a:extLst>
              <a:ext uri="{FF2B5EF4-FFF2-40B4-BE49-F238E27FC236}">
                <a16:creationId xmlns:a16="http://schemas.microsoft.com/office/drawing/2014/main" id="{365224DE-6487-412F-A013-AA3B6DFFC013}"/>
              </a:ext>
            </a:extLst>
          </p:cNvPr>
          <p:cNvSpPr txBox="1"/>
          <p:nvPr/>
        </p:nvSpPr>
        <p:spPr>
          <a:xfrm>
            <a:off x="551366" y="3244334"/>
            <a:ext cx="6096000" cy="369332"/>
          </a:xfrm>
          <a:prstGeom prst="rect">
            <a:avLst/>
          </a:prstGeom>
          <a:noFill/>
        </p:spPr>
        <p:txBody>
          <a:bodyPr wrap="square">
            <a:spAutoFit/>
          </a:bodyPr>
          <a:lstStyle/>
          <a:p>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Αποφάσεις του ΦΕΚ A΄ 940/20.3.2020</a:t>
            </a:r>
            <a:endPar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TextBox 14">
            <a:extLst>
              <a:ext uri="{FF2B5EF4-FFF2-40B4-BE49-F238E27FC236}">
                <a16:creationId xmlns:a16="http://schemas.microsoft.com/office/drawing/2014/main" id="{9FEAE2F2-6873-413F-A6CF-83D9ACBF0591}"/>
              </a:ext>
            </a:extLst>
          </p:cNvPr>
          <p:cNvSpPr txBox="1"/>
          <p:nvPr/>
        </p:nvSpPr>
        <p:spPr>
          <a:xfrm>
            <a:off x="551366" y="3837801"/>
            <a:ext cx="6096000" cy="369332"/>
          </a:xfrm>
          <a:prstGeom prst="rect">
            <a:avLst/>
          </a:prstGeom>
          <a:noFill/>
        </p:spPr>
        <p:txBody>
          <a:bodyPr wrap="square">
            <a:spAutoFit/>
          </a:bodyPr>
          <a:lstStyle/>
          <a:p>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Νόμος 4685/2020 (ΦΕΚ A' 92/7.5.2020)</a:t>
            </a:r>
            <a:endPar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7" name="TextBox 16">
            <a:extLst>
              <a:ext uri="{FF2B5EF4-FFF2-40B4-BE49-F238E27FC236}">
                <a16:creationId xmlns:a16="http://schemas.microsoft.com/office/drawing/2014/main" id="{37C155B7-8796-4C09-ADFE-6AE8E18C7352}"/>
              </a:ext>
            </a:extLst>
          </p:cNvPr>
          <p:cNvSpPr txBox="1"/>
          <p:nvPr/>
        </p:nvSpPr>
        <p:spPr>
          <a:xfrm>
            <a:off x="551366" y="4420732"/>
            <a:ext cx="6096000" cy="369332"/>
          </a:xfrm>
          <a:prstGeom prst="rect">
            <a:avLst/>
          </a:prstGeom>
          <a:noFill/>
        </p:spPr>
        <p:txBody>
          <a:bodyPr wrap="square">
            <a:spAutoFit/>
          </a:bodyPr>
          <a:lstStyle/>
          <a:p>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Νόμος 4759/2020  (ΦΕΚ A’ 245/9.12.2020)</a:t>
            </a:r>
            <a:endPar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57096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5AC119-4AE8-46AB-A81E-32AD3CE700D1}"/>
              </a:ext>
            </a:extLst>
          </p:cNvPr>
          <p:cNvSpPr/>
          <p:nvPr/>
        </p:nvSpPr>
        <p:spPr>
          <a:xfrm>
            <a:off x="-326573" y="0"/>
            <a:ext cx="12714515" cy="256591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900" dirty="0">
                <a:latin typeface="Arial Nova" panose="020B0504020202020204" pitchFamily="34" charset="0"/>
              </a:rPr>
              <a:t>ΒΙΒΛΙΟΘΗΚΗ ΙΝΖΕΒ</a:t>
            </a:r>
            <a:endParaRPr lang="en-US" sz="2900" dirty="0">
              <a:latin typeface="Arial Nova" panose="020B0504020202020204" pitchFamily="34" charset="0"/>
            </a:endParaRPr>
          </a:p>
          <a:p>
            <a:pPr algn="ctr"/>
            <a:endParaRPr lang="en-US" sz="2900" dirty="0">
              <a:latin typeface="Arial Nova" panose="020B0504020202020204" pitchFamily="34" charset="0"/>
            </a:endParaRPr>
          </a:p>
          <a:p>
            <a:pPr algn="ctr"/>
            <a:endParaRPr lang="en-US" sz="2800" dirty="0">
              <a:latin typeface="Arial Nova" panose="020B0504020202020204" pitchFamily="34" charset="0"/>
            </a:endParaRPr>
          </a:p>
        </p:txBody>
      </p:sp>
      <p:pic>
        <p:nvPicPr>
          <p:cNvPr id="5" name="Picture 4">
            <a:extLst>
              <a:ext uri="{FF2B5EF4-FFF2-40B4-BE49-F238E27FC236}">
                <a16:creationId xmlns:a16="http://schemas.microsoft.com/office/drawing/2014/main" id="{EA9DF515-B2B3-4DA0-BCCD-422567B401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971" y="1789623"/>
            <a:ext cx="3429914" cy="4776265"/>
          </a:xfrm>
          <a:prstGeom prst="rect">
            <a:avLst/>
          </a:prstGeom>
          <a:ln>
            <a:noFill/>
          </a:ln>
          <a:effectLst>
            <a:outerShdw blurRad="292100" dist="139700" dir="2700000" algn="tl" rotWithShape="0">
              <a:srgbClr val="333333">
                <a:alpha val="65000"/>
              </a:srgbClr>
            </a:outerShdw>
          </a:effectLst>
        </p:spPr>
      </p:pic>
      <p:pic>
        <p:nvPicPr>
          <p:cNvPr id="4098" name="Picture 2">
            <a:extLst>
              <a:ext uri="{FF2B5EF4-FFF2-40B4-BE49-F238E27FC236}">
                <a16:creationId xmlns:a16="http://schemas.microsoft.com/office/drawing/2014/main" id="{EF4C563A-61FD-43E1-8E10-172DEA74BA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855" y="1789989"/>
            <a:ext cx="3322474" cy="4775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783B9A8-8AA6-4A22-868D-CC85EFFDC1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3389" y="1787941"/>
            <a:ext cx="3541412" cy="4790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446240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5AC119-4AE8-46AB-A81E-32AD3CE700D1}"/>
              </a:ext>
            </a:extLst>
          </p:cNvPr>
          <p:cNvSpPr/>
          <p:nvPr/>
        </p:nvSpPr>
        <p:spPr>
          <a:xfrm>
            <a:off x="-326573" y="0"/>
            <a:ext cx="12714515" cy="256591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900" dirty="0">
                <a:latin typeface="Arial Nova" panose="020B0504020202020204" pitchFamily="34" charset="0"/>
              </a:rPr>
              <a:t>ΒΙΒΛΙΟΘΗΚΗ ΙΝΖΕΒ</a:t>
            </a:r>
            <a:endParaRPr lang="en-US" sz="2900" dirty="0">
              <a:latin typeface="Arial Nova" panose="020B0504020202020204" pitchFamily="34" charset="0"/>
            </a:endParaRPr>
          </a:p>
          <a:p>
            <a:pPr algn="ctr"/>
            <a:endParaRPr lang="en-US" sz="2900" dirty="0">
              <a:latin typeface="Arial Nova" panose="020B0504020202020204" pitchFamily="34" charset="0"/>
            </a:endParaRPr>
          </a:p>
          <a:p>
            <a:pPr algn="ctr"/>
            <a:endParaRPr lang="en-US" sz="2900" dirty="0">
              <a:latin typeface="Arial Nova" panose="020B0504020202020204" pitchFamily="34" charset="0"/>
            </a:endParaRPr>
          </a:p>
        </p:txBody>
      </p:sp>
      <p:pic>
        <p:nvPicPr>
          <p:cNvPr id="2" name="Picture 2">
            <a:extLst>
              <a:ext uri="{FF2B5EF4-FFF2-40B4-BE49-F238E27FC236}">
                <a16:creationId xmlns:a16="http://schemas.microsoft.com/office/drawing/2014/main" id="{E655E878-6DF7-478E-9BEC-29B16F1C03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099" y="1787941"/>
            <a:ext cx="3391670" cy="4777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257F0C6-3857-4ADF-9F9A-495C195596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3700" y="1787941"/>
            <a:ext cx="3473450" cy="4797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EDC77BB-AC5A-43A7-8AF0-D95679988E4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02894" y="1771380"/>
            <a:ext cx="3391671" cy="4794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014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hape&#10;&#10;Description automatically generated with medium confidence">
            <a:extLst>
              <a:ext uri="{FF2B5EF4-FFF2-40B4-BE49-F238E27FC236}">
                <a16:creationId xmlns:a16="http://schemas.microsoft.com/office/drawing/2014/main" id="{B0319727-3251-4FED-AD1A-592EC9D04C85}"/>
              </a:ext>
            </a:extLst>
          </p:cNvPr>
          <p:cNvPicPr>
            <a:picLocks noGrp="1" noChangeAspect="1"/>
          </p:cNvPicPr>
          <p:nvPr>
            <p:ph idx="1"/>
          </p:nvPr>
        </p:nvPicPr>
        <p:blipFill>
          <a:blip r:embed="rId3"/>
          <a:stretch>
            <a:fillRect/>
          </a:stretch>
        </p:blipFill>
        <p:spPr>
          <a:xfrm>
            <a:off x="5105400" y="2719181"/>
            <a:ext cx="6245225" cy="1419638"/>
          </a:xfrm>
        </p:spPr>
      </p:pic>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a:stretch/>
        </p:blipFill>
        <p:spPr>
          <a:xfrm>
            <a:off x="267809" y="277427"/>
            <a:ext cx="11642213" cy="6282503"/>
          </a:xfrm>
          <a:prstGeom prst="rect">
            <a:avLst/>
          </a:prstGeom>
          <a:ln w="31750">
            <a:solidFill>
              <a:srgbClr val="92D050"/>
            </a:solidFill>
          </a:ln>
        </p:spPr>
      </p:pic>
      <p:sp>
        <p:nvSpPr>
          <p:cNvPr id="8" name="TextBox 7">
            <a:extLst>
              <a:ext uri="{FF2B5EF4-FFF2-40B4-BE49-F238E27FC236}">
                <a16:creationId xmlns:a16="http://schemas.microsoft.com/office/drawing/2014/main" id="{4E814EA1-608D-4A54-992B-E7B1070BEFEB}"/>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ΠΡΟΣΚΛΗΣΗ ΠΡΟΣ Ο.Τ.Α. </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1" name="TextBox 10">
            <a:extLst>
              <a:ext uri="{FF2B5EF4-FFF2-40B4-BE49-F238E27FC236}">
                <a16:creationId xmlns:a16="http://schemas.microsoft.com/office/drawing/2014/main" id="{37C8E859-3E17-4FDB-B295-ABEFC0332E3A}"/>
              </a:ext>
            </a:extLst>
          </p:cNvPr>
          <p:cNvSpPr txBox="1"/>
          <p:nvPr/>
        </p:nvSpPr>
        <p:spPr>
          <a:xfrm>
            <a:off x="551367" y="1182762"/>
            <a:ext cx="11089261"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ΣΥΜΜΕΤΟΧΗ ΣΤΟ ΕΡΓΟ</a:t>
            </a:r>
            <a:r>
              <a:rPr lang="en-US" b="1" dirty="0">
                <a:solidFill>
                  <a:schemeClr val="bg1"/>
                </a:solidFill>
                <a:latin typeface="Noto Sans" panose="020B0502040504020204" pitchFamily="34" charset="0"/>
                <a:ea typeface="Noto Sans" panose="020B0502040504020204" pitchFamily="34" charset="0"/>
                <a:cs typeface="Noto Sans" panose="020B0502040504020204" pitchFamily="34" charset="0"/>
              </a:rPr>
              <a:t> CONGREGATE</a:t>
            </a:r>
          </a:p>
          <a:p>
            <a:endParaRPr lang="en-US"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7" name="Picture 6" descr="Logo&#10;&#10;Description automatically generated">
            <a:extLst>
              <a:ext uri="{FF2B5EF4-FFF2-40B4-BE49-F238E27FC236}">
                <a16:creationId xmlns:a16="http://schemas.microsoft.com/office/drawing/2014/main" id="{0DAE2024-3987-42A9-86DA-A9B40EF6382B}"/>
              </a:ext>
            </a:extLst>
          </p:cNvPr>
          <p:cNvPicPr>
            <a:picLocks noChangeAspect="1"/>
          </p:cNvPicPr>
          <p:nvPr/>
        </p:nvPicPr>
        <p:blipFill>
          <a:blip r:embed="rId5"/>
          <a:stretch>
            <a:fillRect/>
          </a:stretch>
        </p:blipFill>
        <p:spPr>
          <a:xfrm>
            <a:off x="2144208" y="2307040"/>
            <a:ext cx="7429498" cy="1688843"/>
          </a:xfrm>
          <a:prstGeom prst="rect">
            <a:avLst/>
          </a:prstGeom>
        </p:spPr>
      </p:pic>
      <p:pic>
        <p:nvPicPr>
          <p:cNvPr id="10" name="Picture 9">
            <a:extLst>
              <a:ext uri="{FF2B5EF4-FFF2-40B4-BE49-F238E27FC236}">
                <a16:creationId xmlns:a16="http://schemas.microsoft.com/office/drawing/2014/main" id="{8E9C8A4B-EF06-485D-B703-6F02350BAB2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67606" y="4138819"/>
            <a:ext cx="5610225" cy="2343150"/>
          </a:xfrm>
          <a:prstGeom prst="rect">
            <a:avLst/>
          </a:prstGeom>
        </p:spPr>
      </p:pic>
    </p:spTree>
    <p:extLst>
      <p:ext uri="{BB962C8B-B14F-4D97-AF65-F5344CB8AC3E}">
        <p14:creationId xmlns:p14="http://schemas.microsoft.com/office/powerpoint/2010/main" val="375632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hape&#10;&#10;Description automatically generated with medium confidence">
            <a:extLst>
              <a:ext uri="{FF2B5EF4-FFF2-40B4-BE49-F238E27FC236}">
                <a16:creationId xmlns:a16="http://schemas.microsoft.com/office/drawing/2014/main" id="{B0319727-3251-4FED-AD1A-592EC9D04C85}"/>
              </a:ext>
            </a:extLst>
          </p:cNvPr>
          <p:cNvPicPr>
            <a:picLocks noGrp="1" noChangeAspect="1"/>
          </p:cNvPicPr>
          <p:nvPr>
            <p:ph idx="1"/>
          </p:nvPr>
        </p:nvPicPr>
        <p:blipFill>
          <a:blip r:embed="rId3"/>
          <a:stretch>
            <a:fillRect/>
          </a:stretch>
        </p:blipFill>
        <p:spPr>
          <a:xfrm>
            <a:off x="5105400" y="2719181"/>
            <a:ext cx="6245225" cy="1419638"/>
          </a:xfrm>
        </p:spPr>
      </p:pic>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a:stretch/>
        </p:blipFill>
        <p:spPr>
          <a:xfrm>
            <a:off x="267809" y="277427"/>
            <a:ext cx="11642213" cy="6282503"/>
          </a:xfrm>
          <a:prstGeom prst="rect">
            <a:avLst/>
          </a:prstGeom>
          <a:ln w="31750">
            <a:solidFill>
              <a:srgbClr val="92D050"/>
            </a:solidFill>
          </a:ln>
        </p:spPr>
      </p:pic>
      <p:sp>
        <p:nvSpPr>
          <p:cNvPr id="8" name="TextBox 7">
            <a:extLst>
              <a:ext uri="{FF2B5EF4-FFF2-40B4-BE49-F238E27FC236}">
                <a16:creationId xmlns:a16="http://schemas.microsoft.com/office/drawing/2014/main" id="{4E814EA1-608D-4A54-992B-E7B1070BEFEB}"/>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ΠΡΟΣΚΛΗΣΗ ΠΡΟΣ Ο.Τ.Α. </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1" name="TextBox 10">
            <a:extLst>
              <a:ext uri="{FF2B5EF4-FFF2-40B4-BE49-F238E27FC236}">
                <a16:creationId xmlns:a16="http://schemas.microsoft.com/office/drawing/2014/main" id="{37C8E859-3E17-4FDB-B295-ABEFC0332E3A}"/>
              </a:ext>
            </a:extLst>
          </p:cNvPr>
          <p:cNvSpPr txBox="1"/>
          <p:nvPr/>
        </p:nvSpPr>
        <p:spPr>
          <a:xfrm>
            <a:off x="551367" y="1182762"/>
            <a:ext cx="11089261"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ΣΥΜΜΕΤΟΧΗ ΣΤΟ ΕΡΓΟ</a:t>
            </a:r>
            <a:r>
              <a:rPr lang="en-US" b="1" dirty="0">
                <a:solidFill>
                  <a:schemeClr val="bg1"/>
                </a:solidFill>
                <a:latin typeface="Noto Sans" panose="020B0502040504020204" pitchFamily="34" charset="0"/>
                <a:ea typeface="Noto Sans" panose="020B0502040504020204" pitchFamily="34" charset="0"/>
                <a:cs typeface="Noto Sans" panose="020B0502040504020204" pitchFamily="34" charset="0"/>
              </a:rPr>
              <a:t> CONGREGATE</a:t>
            </a:r>
          </a:p>
          <a:p>
            <a:endParaRPr lang="en-US"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3" name="TextBox 12">
            <a:extLst>
              <a:ext uri="{FF2B5EF4-FFF2-40B4-BE49-F238E27FC236}">
                <a16:creationId xmlns:a16="http://schemas.microsoft.com/office/drawing/2014/main" id="{5D5144A3-0CBA-42F7-B8ED-6A27554442F7}"/>
              </a:ext>
            </a:extLst>
          </p:cNvPr>
          <p:cNvSpPr txBox="1"/>
          <p:nvPr/>
        </p:nvSpPr>
        <p:spPr>
          <a:xfrm>
            <a:off x="551366" y="1709327"/>
            <a:ext cx="11089261" cy="4524315"/>
          </a:xfrm>
          <a:prstGeom prst="rect">
            <a:avLst/>
          </a:prstGeom>
          <a:noFill/>
        </p:spPr>
        <p:txBody>
          <a:bodyPr wrap="square">
            <a:spAutoFit/>
          </a:bodyPr>
          <a:lstStyle/>
          <a:p>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Στο πλα</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ίσιο</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l-GR">
                <a:solidFill>
                  <a:schemeClr val="bg1"/>
                </a:solidFill>
                <a:latin typeface="Noto Sans" panose="020B0502040504020204" pitchFamily="34" charset="0"/>
                <a:ea typeface="Noto Sans" panose="020B0502040504020204" pitchFamily="34" charset="0"/>
                <a:cs typeface="Noto Sans" panose="020B0502040504020204" pitchFamily="34" charset="0"/>
              </a:rPr>
              <a:t>το΄υ έργου</a:t>
            </a:r>
            <a:r>
              <a:rPr lang="en-GB">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το ΙΝΖΕΒ θα παρέχει υποστηρικτικές υπηρεσίες ενεργειακού συμβούλου σε τρεις Οργανισμούς Τοπικής Αυτοδιοίκησης, προκειμένου να αξιολογηθεί σε τεχνικό, οικονομικό και διαδικαστικό επίπεδο η σκοπιμότητα ίδρυσης ΕΚΟΙΝ.</a:t>
            </a:r>
          </a:p>
          <a:p>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Ειδικότερ</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α το ΙΝΖΕΒ θα συνδράμει στην προσπάθεια ίδρυσης ΕΚΟΙΝ σε Ο.Τ.Α. πα</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ρέχοντ</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ας</a:t>
            </a:r>
          </a:p>
          <a:p>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τις</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α</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κόλουθες</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υπ</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ηρεσίες</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Wingdings" panose="05000000000000000000" pitchFamily="2" charset="2"/>
              <a:buChar char="§"/>
            </a:pP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Συλλογή</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και α</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ξιολόγηση</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υφιστάμενων</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ενεργει</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ακών δεδομένων σε επίπεδο Ο.Τ.Α.</a:t>
            </a:r>
          </a:p>
          <a:p>
            <a:pPr marL="742950" lvl="1" indent="-285750">
              <a:buFont typeface="Wingdings" panose="05000000000000000000" pitchFamily="2" charset="2"/>
              <a:buChar char="§"/>
            </a:pP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Αξιολόγηση</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δι</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αφορετικών τεχνολογιών χρήσης Ανανεώσιμων Πηγών Ενέργειας που</a:t>
            </a:r>
            <a:r>
              <a:rPr lang="el-GR"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δύν</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αται να αξιοποιούν οι ΕΚΟΙΝ.</a:t>
            </a:r>
          </a:p>
          <a:p>
            <a:pPr marL="742950" lvl="1" indent="-285750">
              <a:buFont typeface="Wingdings" panose="05000000000000000000" pitchFamily="2" charset="2"/>
              <a:buChar char="§"/>
            </a:pP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Διερεύνηση</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των</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δι</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αφόρων μορφών δομής των προτεινόμενων ΕΚΟΙΝ.</a:t>
            </a:r>
          </a:p>
          <a:p>
            <a:pPr marL="742950" lvl="1" indent="-285750">
              <a:buFont typeface="Wingdings" panose="05000000000000000000" pitchFamily="2" charset="2"/>
              <a:buChar char="§"/>
            </a:pP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Εκ</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πόνηση τεχνικοοικονομικής μελέτης ίδρυσης και λειτουργίας καθεμίας εκ των</a:t>
            </a:r>
            <a:r>
              <a:rPr lang="el-GR"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π</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ροτεινόμενων</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ΕΚΟΙΝ.</a:t>
            </a:r>
          </a:p>
          <a:p>
            <a:pPr marL="742950" lvl="1" indent="-285750">
              <a:buFont typeface="Wingdings" panose="05000000000000000000" pitchFamily="2" charset="2"/>
              <a:buChar char="§"/>
            </a:pP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Πα</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ροχή</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τεχνικής</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β</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οήθει</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ας στους Ο.ΤΑ όσον αφορά στις διαδικασίες ίδρυσης και</a:t>
            </a:r>
            <a:r>
              <a:rPr lang="el-GR"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λειτουργί</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ας Ενεργειακών Κοινοτήτων.</a:t>
            </a:r>
          </a:p>
          <a:p>
            <a:pPr marL="742950" lvl="1" indent="-285750">
              <a:buFont typeface="Wingdings" panose="05000000000000000000" pitchFamily="2" charset="2"/>
              <a:buChar char="§"/>
            </a:pP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Πα</a:t>
            </a:r>
            <a:r>
              <a:rPr lang="en-GB" sz="1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ρουσί</a:t>
            </a:r>
            <a:r>
              <a:rPr lang="en-GB"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αση των μελετών των προτεινόμενων ΕΚΟΙΝ σε ημερίδες και συνέδρια.</a:t>
            </a:r>
          </a:p>
          <a:p>
            <a:endParaRPr lang="el-GR" sz="1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Οι</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π</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ρο</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αναφερθείσες υπηρεσίες ενεργειακού συμβούλου </a:t>
            </a:r>
            <a:r>
              <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rPr>
              <a:t>παρέχονται χωρίς κόστος σε</a:t>
            </a:r>
            <a:r>
              <a:rPr lang="el-GR" b="1"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b="1"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τρείς</a:t>
            </a:r>
            <a:r>
              <a:rPr lang="en-GB" b="1" dirty="0">
                <a:solidFill>
                  <a:schemeClr val="bg1"/>
                </a:solidFill>
                <a:latin typeface="Noto Sans" panose="020B0502040504020204" pitchFamily="34" charset="0"/>
                <a:ea typeface="Noto Sans" panose="020B0502040504020204" pitchFamily="34" charset="0"/>
                <a:cs typeface="Noto Sans" panose="020B0502040504020204" pitchFamily="34" charset="0"/>
              </a:rPr>
              <a:t> (3) Ο.Τ.Α.</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στο</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πλα</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ίσιο</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GB" dirty="0" err="1">
                <a:solidFill>
                  <a:schemeClr val="bg1"/>
                </a:solidFill>
                <a:latin typeface="Noto Sans" panose="020B0502040504020204" pitchFamily="34" charset="0"/>
                <a:ea typeface="Noto Sans" panose="020B0502040504020204" pitchFamily="34" charset="0"/>
                <a:cs typeface="Noto Sans" panose="020B0502040504020204" pitchFamily="34" charset="0"/>
              </a:rPr>
              <a:t>υλο</a:t>
            </a:r>
            <a:r>
              <a:rPr lang="en-GB" dirty="0">
                <a:solidFill>
                  <a:schemeClr val="bg1"/>
                </a:solidFill>
                <a:latin typeface="Noto Sans" panose="020B0502040504020204" pitchFamily="34" charset="0"/>
                <a:ea typeface="Noto Sans" panose="020B0502040504020204" pitchFamily="34" charset="0"/>
                <a:cs typeface="Noto Sans" panose="020B0502040504020204" pitchFamily="34" charset="0"/>
              </a:rPr>
              <a:t>ποίησης του έργου CONGREGATE.</a:t>
            </a:r>
          </a:p>
        </p:txBody>
      </p:sp>
      <p:pic>
        <p:nvPicPr>
          <p:cNvPr id="14" name="Picture 13" descr="Logo&#10;&#10;Description automatically generated">
            <a:extLst>
              <a:ext uri="{FF2B5EF4-FFF2-40B4-BE49-F238E27FC236}">
                <a16:creationId xmlns:a16="http://schemas.microsoft.com/office/drawing/2014/main" id="{26D72BBC-0309-46AF-B2C9-99460909BF22}"/>
              </a:ext>
            </a:extLst>
          </p:cNvPr>
          <p:cNvPicPr>
            <a:picLocks noChangeAspect="1"/>
          </p:cNvPicPr>
          <p:nvPr/>
        </p:nvPicPr>
        <p:blipFill>
          <a:blip r:embed="rId5"/>
          <a:stretch>
            <a:fillRect/>
          </a:stretch>
        </p:blipFill>
        <p:spPr>
          <a:xfrm>
            <a:off x="6984595" y="499262"/>
            <a:ext cx="4373392" cy="994141"/>
          </a:xfrm>
          <a:prstGeom prst="rect">
            <a:avLst/>
          </a:prstGeom>
        </p:spPr>
      </p:pic>
    </p:spTree>
    <p:extLst>
      <p:ext uri="{BB962C8B-B14F-4D97-AF65-F5344CB8AC3E}">
        <p14:creationId xmlns:p14="http://schemas.microsoft.com/office/powerpoint/2010/main" val="384657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615495" cy="3518962"/>
          </a:xfrm>
        </p:spPr>
        <p:txBody>
          <a:bodyPr>
            <a:noAutofit/>
          </a:bodyPr>
          <a:lstStyle/>
          <a:p>
            <a:pPr algn="l"/>
            <a:br>
              <a:rPr lang="el-GR" sz="2800" dirty="0"/>
            </a:br>
            <a:r>
              <a:rPr lang="el-GR" sz="2800" dirty="0">
                <a:latin typeface="Noto Sans" panose="020B0502040504020204" pitchFamily="34" charset="0"/>
                <a:ea typeface="Noto Sans" panose="020B0502040504020204" pitchFamily="34" charset="0"/>
                <a:cs typeface="Noto Sans" panose="020B0502040504020204" pitchFamily="34" charset="0"/>
              </a:rPr>
              <a:t>Σας ευχαριστώ!</a:t>
            </a:r>
            <a:br>
              <a:rPr lang="el-GR" sz="2800" dirty="0">
                <a:latin typeface="Noto Sans" panose="020B0502040504020204" pitchFamily="34" charset="0"/>
                <a:ea typeface="Noto Sans" panose="020B0502040504020204" pitchFamily="34" charset="0"/>
                <a:cs typeface="Noto Sans" panose="020B0502040504020204" pitchFamily="34" charset="0"/>
              </a:rPr>
            </a:br>
            <a:br>
              <a:rPr lang="el-GR" sz="2800" dirty="0">
                <a:latin typeface="Noto Sans" panose="020B0502040504020204" pitchFamily="34" charset="0"/>
                <a:ea typeface="Noto Sans" panose="020B0502040504020204" pitchFamily="34" charset="0"/>
                <a:cs typeface="Noto Sans" panose="020B0502040504020204" pitchFamily="34" charset="0"/>
              </a:rPr>
            </a:br>
            <a:r>
              <a:rPr lang="it-IT" sz="2800" dirty="0">
                <a:latin typeface="Noto Sans" panose="020B0502040504020204" pitchFamily="34" charset="0"/>
                <a:ea typeface="Noto Sans" panose="020B0502040504020204" pitchFamily="34" charset="0"/>
                <a:cs typeface="Noto Sans" panose="020B0502040504020204" pitchFamily="34" charset="0"/>
              </a:rPr>
              <a:t>Alice Corovessi, INZEB</a:t>
            </a:r>
            <a:br>
              <a:rPr lang="it-IT" sz="2800" dirty="0">
                <a:latin typeface="Noto Sans" panose="020B0502040504020204" pitchFamily="34" charset="0"/>
                <a:ea typeface="Noto Sans" panose="020B0502040504020204" pitchFamily="34" charset="0"/>
                <a:cs typeface="Noto Sans" panose="020B0502040504020204" pitchFamily="34" charset="0"/>
              </a:rPr>
            </a:br>
            <a:br>
              <a:rPr lang="it-IT" sz="2800" dirty="0">
                <a:latin typeface="Noto Sans" panose="020B0502040504020204" pitchFamily="34" charset="0"/>
                <a:ea typeface="Noto Sans" panose="020B0502040504020204" pitchFamily="34" charset="0"/>
                <a:cs typeface="Noto Sans" panose="020B0502040504020204" pitchFamily="34" charset="0"/>
              </a:rPr>
            </a:br>
            <a:r>
              <a:rPr lang="it-IT" sz="2800" dirty="0">
                <a:solidFill>
                  <a:srgbClr val="92D050"/>
                </a:solidFill>
                <a:latin typeface="Noto Sans" panose="020B0502040504020204" pitchFamily="34" charset="0"/>
                <a:ea typeface="Noto Sans" panose="020B0502040504020204" pitchFamily="34" charset="0"/>
                <a:cs typeface="Noto Sans" panose="020B0502040504020204" pitchFamily="34" charset="0"/>
              </a:rPr>
              <a:t>ac@inzeb.org </a:t>
            </a:r>
            <a:br>
              <a:rPr lang="it-IT" sz="2800" dirty="0">
                <a:solidFill>
                  <a:srgbClr val="92D050"/>
                </a:solidFill>
                <a:latin typeface="Noto Sans" panose="020B0502040504020204" pitchFamily="34" charset="0"/>
                <a:ea typeface="Noto Sans" panose="020B0502040504020204" pitchFamily="34" charset="0"/>
                <a:cs typeface="Noto Sans" panose="020B0502040504020204" pitchFamily="34" charset="0"/>
              </a:rPr>
            </a:br>
            <a:r>
              <a:rPr lang="it-IT" sz="2800" dirty="0">
                <a:solidFill>
                  <a:srgbClr val="92D050"/>
                </a:solidFill>
                <a:latin typeface="Noto Sans" panose="020B0502040504020204" pitchFamily="34" charset="0"/>
                <a:ea typeface="Noto Sans" panose="020B0502040504020204" pitchFamily="34" charset="0"/>
                <a:cs typeface="Noto Sans" panose="020B0502040504020204" pitchFamily="34" charset="0"/>
              </a:rPr>
              <a:t>www.inzeb.org</a:t>
            </a:r>
            <a:br>
              <a:rPr lang="el-GR" sz="2800" dirty="0"/>
            </a:br>
            <a:endParaRPr lang="en-US" sz="2800" dirty="0"/>
          </a:p>
        </p:txBody>
      </p:sp>
      <p:pic>
        <p:nvPicPr>
          <p:cNvPr id="4" name="Picture 3" descr="A picture containing text, sign&#10;&#10;Description automatically generated">
            <a:extLst>
              <a:ext uri="{FF2B5EF4-FFF2-40B4-BE49-F238E27FC236}">
                <a16:creationId xmlns:a16="http://schemas.microsoft.com/office/drawing/2014/main" id="{0375A264-2A7D-4B67-875D-B4ACA3762879}"/>
              </a:ext>
            </a:extLst>
          </p:cNvPr>
          <p:cNvPicPr>
            <a:picLocks noChangeAspect="1"/>
          </p:cNvPicPr>
          <p:nvPr/>
        </p:nvPicPr>
        <p:blipFill>
          <a:blip r:embed="rId5"/>
          <a:stretch>
            <a:fillRect/>
          </a:stretch>
        </p:blipFill>
        <p:spPr>
          <a:xfrm>
            <a:off x="713627" y="520956"/>
            <a:ext cx="4100418" cy="1348235"/>
          </a:xfrm>
          <a:prstGeom prst="rect">
            <a:avLst/>
          </a:prstGeom>
        </p:spPr>
      </p:pic>
      <p:pic>
        <p:nvPicPr>
          <p:cNvPr id="10" name="Picture 9">
            <a:extLst>
              <a:ext uri="{FF2B5EF4-FFF2-40B4-BE49-F238E27FC236}">
                <a16:creationId xmlns:a16="http://schemas.microsoft.com/office/drawing/2014/main" id="{3FDA9794-2131-46E8-B8B8-AB57C90817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962" y="5972555"/>
            <a:ext cx="6074676" cy="475489"/>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98070"/>
            <a:ext cx="11642213" cy="6282503"/>
          </a:xfrm>
          <a:prstGeom prst="rect">
            <a:avLst/>
          </a:prstGeom>
          <a:ln w="31750">
            <a:solidFill>
              <a:srgbClr val="92D050"/>
            </a:solidFill>
          </a:ln>
        </p:spPr>
      </p:pic>
      <p:sp>
        <p:nvSpPr>
          <p:cNvPr id="38" name="TextBox 37">
            <a:extLst>
              <a:ext uri="{FF2B5EF4-FFF2-40B4-BE49-F238E27FC236}">
                <a16:creationId xmlns:a16="http://schemas.microsoft.com/office/drawing/2014/main" id="{AA010164-B4B4-4093-9871-57D638FC9C5D}"/>
              </a:ext>
            </a:extLst>
          </p:cNvPr>
          <p:cNvSpPr txBox="1"/>
          <p:nvPr/>
        </p:nvSpPr>
        <p:spPr>
          <a:xfrm>
            <a:off x="551369" y="1651069"/>
            <a:ext cx="11103429" cy="4770537"/>
          </a:xfrm>
          <a:prstGeom prst="rect">
            <a:avLst/>
          </a:prstGeom>
          <a:noFill/>
        </p:spPr>
        <p:txBody>
          <a:bodyPr wrap="square">
            <a:spAutoFit/>
          </a:bodyPr>
          <a:lstStyle/>
          <a:p>
            <a:r>
              <a:rPr lang="el-GR" sz="2400" b="1" dirty="0">
                <a:solidFill>
                  <a:srgbClr val="74B230"/>
                </a:solidFill>
                <a:latin typeface="Noto Sans" panose="020B0502040504020204" pitchFamily="34" charset="0"/>
                <a:ea typeface="Noto Sans" panose="020B0502040504020204" pitchFamily="34" charset="0"/>
                <a:cs typeface="Noto Sans" panose="020B0502040504020204" pitchFamily="34" charset="0"/>
              </a:rPr>
              <a:t>ΜΙΑ ΕΝΕΡΓΕΙΑΚΗ ΚΟΙΝΟΤΗΤΑ ΜΠΟΡΕΙ ΝΑ ΕΙΝΑΙ…</a:t>
            </a:r>
            <a:endParaRPr lang="en-US" sz="2400" b="1" dirty="0">
              <a:solidFill>
                <a:srgbClr val="74B230"/>
              </a:solidFill>
              <a:latin typeface="Noto Sans" panose="020B0502040504020204" pitchFamily="34" charset="0"/>
              <a:ea typeface="Noto Sans" panose="020B0502040504020204" pitchFamily="34" charset="0"/>
              <a:cs typeface="Noto Sans" panose="020B0502040504020204" pitchFamily="34" charset="0"/>
            </a:endParaRPr>
          </a:p>
          <a:p>
            <a:endParaRPr lang="el-GR" sz="2000" b="1" dirty="0">
              <a:solidFill>
                <a:srgbClr val="74B230"/>
              </a:solidFill>
              <a:latin typeface="Noto Sans" panose="020B0502040504020204" pitchFamily="34" charset="0"/>
              <a:ea typeface="Noto Sans" panose="020B0502040504020204" pitchFamily="34" charset="0"/>
              <a:cs typeface="Noto Sans" panose="020B0502040504020204" pitchFamily="34" charset="0"/>
            </a:endParaRPr>
          </a:p>
          <a:p>
            <a:endPar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Noto Sans" panose="020B0502040504020204" pitchFamily="34" charset="0"/>
              <a:buChar char="‖"/>
            </a:pPr>
            <a:r>
              <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rPr>
              <a:t>Ένας τρόπος οργάνωσης συλλογικών δράσεων πολιτών για να επηρεάσουν το ενεργειακό σύστημα.</a:t>
            </a:r>
          </a:p>
          <a:p>
            <a:pPr marL="342900" indent="-342900">
              <a:buFont typeface="Noto Sans" panose="020B0502040504020204" pitchFamily="34" charset="0"/>
              <a:buChar char="‖"/>
            </a:pPr>
            <a:endPar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Noto Sans" panose="020B0502040504020204" pitchFamily="34" charset="0"/>
              <a:buChar char="‖"/>
            </a:pPr>
            <a:r>
              <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rPr>
              <a:t>Φορείς που ασκούν δραστηριότητες σχετικές με την ενέργεια (παραγωγή, διανομή, προμήθεια, σωρευτική εκπρόσωπηση, κατανάλωση, κοινή χρήση, αποθήκευση ενέργειας, παροχή υπηρεσιών που σχετίζονται με την ενέργεια κ.λπ.).</a:t>
            </a:r>
          </a:p>
          <a:p>
            <a:pPr marL="342900" indent="-342900">
              <a:buFont typeface="Noto Sans" panose="020B0502040504020204" pitchFamily="34" charset="0"/>
              <a:buChar char="‖"/>
            </a:pPr>
            <a:endPar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Noto Sans" panose="020B0502040504020204" pitchFamily="34" charset="0"/>
              <a:buChar char="‖"/>
            </a:pPr>
            <a:r>
              <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rPr>
              <a:t>Μη εμπορικοί παράγοντες της αγοράς.</a:t>
            </a:r>
          </a:p>
          <a:p>
            <a:pPr marL="342900" indent="-342900">
              <a:buFont typeface="Noto Sans" panose="020B0502040504020204" pitchFamily="34" charset="0"/>
              <a:buChar char="‖"/>
            </a:pPr>
            <a:endPar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Noto Sans" panose="020B0502040504020204" pitchFamily="34" charset="0"/>
              <a:buChar char="‖"/>
            </a:pPr>
            <a:r>
              <a:rPr lang="el-GR" sz="2000" dirty="0">
                <a:solidFill>
                  <a:schemeClr val="bg1"/>
                </a:solidFill>
                <a:latin typeface="Noto Sans" panose="020B0502040504020204" pitchFamily="34" charset="0"/>
                <a:ea typeface="Noto Sans" panose="020B0502040504020204" pitchFamily="34" charset="0"/>
                <a:cs typeface="Noto Sans" panose="020B0502040504020204" pitchFamily="34" charset="0"/>
              </a:rPr>
              <a:t>Συλλογικές εκστρατείες αλλαγής (π.χ. προμηθευτών), συλλογικές επενδύσεις σε ηλιακούς συλλέκτες, η ιδιοκτησία μιας εταιρείας παροχής ενέργειας, δικτύου διανομής κ.λπ.</a:t>
            </a:r>
          </a:p>
        </p:txBody>
      </p:sp>
      <p:sp>
        <p:nvSpPr>
          <p:cNvPr id="9" name="TextBox 8">
            <a:extLst>
              <a:ext uri="{FF2B5EF4-FFF2-40B4-BE49-F238E27FC236}">
                <a16:creationId xmlns:a16="http://schemas.microsoft.com/office/drawing/2014/main" id="{8E8BFB5E-F38C-46CF-8B5B-3869A40A5CFB}"/>
              </a:ext>
            </a:extLst>
          </p:cNvPr>
          <p:cNvSpPr txBox="1"/>
          <p:nvPr/>
        </p:nvSpPr>
        <p:spPr>
          <a:xfrm>
            <a:off x="551369" y="499262"/>
            <a:ext cx="7200800" cy="1200329"/>
          </a:xfrm>
          <a:prstGeom prst="rect">
            <a:avLst/>
          </a:prstGeom>
          <a:noFill/>
        </p:spPr>
        <p:txBody>
          <a:bodyPr wrap="square" rtlCol="0">
            <a:spAutoFit/>
          </a:bodyPr>
          <a:lstStyle/>
          <a:p>
            <a:r>
              <a:rPr lang="el-GR" sz="2400" b="1"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rPr>
              <a:t>ΣΥΛΛΟΓΙΚΕΣ ΕΝΕΡΓΕΙΑΚΕΣ ΠΡΩΤΟΒΟΥΛΙΕΣ</a:t>
            </a:r>
            <a:endParaRPr lang="en-US" sz="2400" b="1"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r>
              <a:rPr lang="el-GR"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rPr>
              <a:t>ΟΡΙΣΜΟΣ</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89621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9020"/>
            <a:ext cx="11642213" cy="6282503"/>
          </a:xfrm>
          <a:prstGeom prst="rect">
            <a:avLst/>
          </a:prstGeom>
          <a:ln w="31750">
            <a:solidFill>
              <a:srgbClr val="92D050"/>
            </a:solidFill>
          </a:ln>
        </p:spPr>
      </p:pic>
      <p:sp>
        <p:nvSpPr>
          <p:cNvPr id="38" name="TextBox 37">
            <a:extLst>
              <a:ext uri="{FF2B5EF4-FFF2-40B4-BE49-F238E27FC236}">
                <a16:creationId xmlns:a16="http://schemas.microsoft.com/office/drawing/2014/main" id="{AA010164-B4B4-4093-9871-57D638FC9C5D}"/>
              </a:ext>
            </a:extLst>
          </p:cNvPr>
          <p:cNvSpPr txBox="1"/>
          <p:nvPr/>
        </p:nvSpPr>
        <p:spPr>
          <a:xfrm>
            <a:off x="551369" y="1803469"/>
            <a:ext cx="11103429" cy="3108543"/>
          </a:xfrm>
          <a:prstGeom prst="rect">
            <a:avLst/>
          </a:prstGeom>
          <a:noFill/>
        </p:spPr>
        <p:txBody>
          <a:bodyPr wrap="square">
            <a:spAutoFit/>
          </a:bodyPr>
          <a:lstStyle/>
          <a:p>
            <a:pPr marL="0" indent="0">
              <a:buNone/>
            </a:pPr>
            <a:r>
              <a:rPr lang="el-GR" sz="2400" b="1" dirty="0">
                <a:solidFill>
                  <a:srgbClr val="74B230"/>
                </a:solidFill>
                <a:latin typeface="Noto Sans" panose="020B0502040504020204" pitchFamily="34" charset="0"/>
                <a:ea typeface="Noto Sans" panose="020B0502040504020204" pitchFamily="34" charset="0"/>
                <a:cs typeface="Noto Sans" panose="020B0502040504020204" pitchFamily="34" charset="0"/>
              </a:rPr>
              <a:t>ΟΙ ΕΝΕΡΓΕΙΑΚΕΣ ΚΟΙΝΟΤΗΤΕΣ ΒΑΣΙΖΟΝΤΑΙ ΣΕ…</a:t>
            </a:r>
            <a:endParaRPr lang="en-US" sz="2400" b="1" dirty="0">
              <a:solidFill>
                <a:srgbClr val="7FC554"/>
              </a:solidFill>
              <a:latin typeface="Noto Sans" panose="020B0502040504020204" pitchFamily="34"/>
              <a:ea typeface="Noto Sans" panose="020B0502040504020204" pitchFamily="34"/>
              <a:cs typeface="Noto Sans" panose="020B0502040504020204" pitchFamily="34"/>
            </a:endParaRPr>
          </a:p>
          <a:p>
            <a:pPr marL="0" indent="0" algn="ctr">
              <a:buNone/>
            </a:pPr>
            <a:endParaRPr lang="en-US" sz="2400" b="1" dirty="0">
              <a:solidFill>
                <a:srgbClr val="7FC554"/>
              </a:solidFill>
              <a:latin typeface="Noto Sans" panose="020B0502040504020204" pitchFamily="34"/>
              <a:ea typeface="Noto Sans" panose="020B0502040504020204" pitchFamily="34"/>
              <a:cs typeface="Noto Sans" panose="020B0502040504020204" pitchFamily="34"/>
            </a:endParaRPr>
          </a:p>
          <a:p>
            <a:pPr marL="0" indent="0" algn="ctr">
              <a:buNone/>
            </a:pPr>
            <a:endParaRPr lang="en-US" sz="2400" b="1" dirty="0">
              <a:solidFill>
                <a:srgbClr val="7FC554"/>
              </a:solidFill>
              <a:latin typeface="Noto Sans" panose="020B0502040504020204" pitchFamily="34"/>
              <a:ea typeface="Noto Sans" panose="020B0502040504020204" pitchFamily="34"/>
              <a:cs typeface="Noto Sans" panose="020B0502040504020204" pitchFamily="34"/>
            </a:endParaRPr>
          </a:p>
          <a:p>
            <a:pPr marL="0" indent="0" algn="ctr">
              <a:buNone/>
            </a:pPr>
            <a:endParaRPr lang="el-GR" sz="2400" b="1" dirty="0">
              <a:solidFill>
                <a:srgbClr val="7FC554"/>
              </a:solidFill>
              <a:latin typeface="Noto Sans" panose="020B0502040504020204" pitchFamily="34"/>
              <a:ea typeface="Noto Sans" panose="020B0502040504020204" pitchFamily="34"/>
              <a:cs typeface="Noto Sans" panose="020B0502040504020204" pitchFamily="34"/>
            </a:endParaRPr>
          </a:p>
          <a:p>
            <a:pPr marL="342900" lvl="0" indent="-342900">
              <a:buFont typeface="Noto Sans" panose="020B0502040504020204" pitchFamily="34" charset="0"/>
              <a:buChar char="‖"/>
            </a:pPr>
            <a:r>
              <a:rPr lang="el-GR" sz="2000" dirty="0">
                <a:solidFill>
                  <a:schemeClr val="bg2"/>
                </a:solidFill>
                <a:latin typeface="Noto Sans" panose="020B0502040504020204" pitchFamily="34"/>
                <a:ea typeface="Noto Sans" panose="020B0502040504020204" pitchFamily="34"/>
                <a:cs typeface="Noto Sans" panose="020B0502040504020204" pitchFamily="34"/>
              </a:rPr>
              <a:t>Ανοιχτή και εθελοντική </a:t>
            </a:r>
            <a:r>
              <a:rPr lang="el-GR" sz="2000" b="1" dirty="0">
                <a:solidFill>
                  <a:srgbClr val="74B230"/>
                </a:solidFill>
                <a:latin typeface="Noto Sans" panose="020B0502040504020204" pitchFamily="34"/>
                <a:ea typeface="Noto Sans" panose="020B0502040504020204" pitchFamily="34"/>
                <a:cs typeface="Noto Sans" panose="020B0502040504020204" pitchFamily="34"/>
              </a:rPr>
              <a:t>διακυβέρνηση</a:t>
            </a:r>
            <a:r>
              <a:rPr lang="el-GR" sz="2000" dirty="0">
                <a:solidFill>
                  <a:schemeClr val="bg2"/>
                </a:solidFill>
                <a:latin typeface="Noto Sans" panose="020B0502040504020204" pitchFamily="34"/>
                <a:ea typeface="Noto Sans" panose="020B0502040504020204" pitchFamily="34"/>
                <a:cs typeface="Noto Sans" panose="020B0502040504020204" pitchFamily="34"/>
              </a:rPr>
              <a:t>.</a:t>
            </a:r>
          </a:p>
          <a:p>
            <a:pPr marL="342900" lvl="0" indent="-342900">
              <a:buFont typeface="Noto Sans" panose="020B0502040504020204" pitchFamily="34" charset="0"/>
              <a:buChar char="‖"/>
            </a:pPr>
            <a:endParaRPr lang="el-GR" sz="2000" dirty="0">
              <a:solidFill>
                <a:schemeClr val="bg2"/>
              </a:solidFill>
              <a:latin typeface="Noto Sans" panose="020B0502040504020204" pitchFamily="34"/>
              <a:ea typeface="Noto Sans" panose="020B0502040504020204" pitchFamily="34"/>
              <a:cs typeface="Noto Sans" panose="020B0502040504020204" pitchFamily="34"/>
            </a:endParaRPr>
          </a:p>
          <a:p>
            <a:pPr marL="342900" indent="-342900">
              <a:buFont typeface="Noto Sans" panose="020B0502040504020204" pitchFamily="34" charset="0"/>
              <a:buChar char="‖"/>
            </a:pPr>
            <a:r>
              <a:rPr lang="el-GR" sz="2000" dirty="0">
                <a:solidFill>
                  <a:schemeClr val="bg2"/>
                </a:solidFill>
                <a:latin typeface="Noto Sans" panose="020B0502040504020204" pitchFamily="34"/>
                <a:ea typeface="Noto Sans" panose="020B0502040504020204" pitchFamily="34"/>
                <a:cs typeface="Noto Sans" panose="020B0502040504020204" pitchFamily="34"/>
              </a:rPr>
              <a:t>Ιδιοκτησία και </a:t>
            </a:r>
            <a:r>
              <a:rPr lang="el-GR" sz="2000" b="1" dirty="0">
                <a:solidFill>
                  <a:schemeClr val="bg2"/>
                </a:solidFill>
                <a:latin typeface="Noto Sans" panose="020B0502040504020204" pitchFamily="34"/>
                <a:ea typeface="Noto Sans" panose="020B0502040504020204" pitchFamily="34"/>
                <a:cs typeface="Noto Sans" panose="020B0502040504020204" pitchFamily="34"/>
              </a:rPr>
              <a:t>έλεγχος</a:t>
            </a:r>
            <a:r>
              <a:rPr lang="el-GR" sz="2000" dirty="0">
                <a:solidFill>
                  <a:schemeClr val="bg2"/>
                </a:solidFill>
                <a:latin typeface="Noto Sans" panose="020B0502040504020204" pitchFamily="34"/>
                <a:ea typeface="Noto Sans" panose="020B0502040504020204" pitchFamily="34"/>
                <a:cs typeface="Noto Sans" panose="020B0502040504020204" pitchFamily="34"/>
              </a:rPr>
              <a:t> από πολίτες, τοπικές αρχές και μικρές επιχειρήσεις.</a:t>
            </a:r>
          </a:p>
          <a:p>
            <a:pPr marL="342900" lvl="0" indent="-342900">
              <a:buFont typeface="Noto Sans" panose="020B0502040504020204" pitchFamily="34" charset="0"/>
              <a:buChar char="‖"/>
            </a:pPr>
            <a:endParaRPr lang="el-GR" sz="2000" dirty="0">
              <a:solidFill>
                <a:schemeClr val="bg2"/>
              </a:solidFill>
              <a:latin typeface="Noto Sans" panose="020B0502040504020204" pitchFamily="34"/>
              <a:ea typeface="Noto Sans" panose="020B0502040504020204" pitchFamily="34"/>
              <a:cs typeface="Noto Sans" panose="020B0502040504020204" pitchFamily="34"/>
            </a:endParaRPr>
          </a:p>
          <a:p>
            <a:pPr marL="342900" lvl="0" indent="-342900">
              <a:buFont typeface="Noto Sans" panose="020B0502040504020204" pitchFamily="34" charset="0"/>
              <a:buChar char="‖"/>
            </a:pPr>
            <a:r>
              <a:rPr lang="el-GR" sz="2000" dirty="0">
                <a:solidFill>
                  <a:schemeClr val="bg2"/>
                </a:solidFill>
                <a:latin typeface="Noto Sans" panose="020B0502040504020204" pitchFamily="34"/>
                <a:ea typeface="Noto Sans" panose="020B0502040504020204" pitchFamily="34"/>
                <a:cs typeface="Noto Sans" panose="020B0502040504020204" pitchFamily="34"/>
              </a:rPr>
              <a:t>Κοινωνικά, περιβαλλοντικά ή τοπικά οικονομικά οφέλη και όχι κερδοσκοπία.</a:t>
            </a:r>
            <a:endParaRPr lang="en-US" sz="2000" dirty="0">
              <a:latin typeface="Noto Sans" panose="020B0502040504020204" pitchFamily="34"/>
              <a:ea typeface="Noto Sans" panose="020B0502040504020204" pitchFamily="34"/>
              <a:cs typeface="Noto Sans" panose="020B0502040504020204" pitchFamily="34"/>
            </a:endParaRPr>
          </a:p>
        </p:txBody>
      </p:sp>
      <p:sp>
        <p:nvSpPr>
          <p:cNvPr id="9" name="TextBox 8">
            <a:extLst>
              <a:ext uri="{FF2B5EF4-FFF2-40B4-BE49-F238E27FC236}">
                <a16:creationId xmlns:a16="http://schemas.microsoft.com/office/drawing/2014/main" id="{9E0B774D-9130-412E-AF77-0DF7540ABBE5}"/>
              </a:ext>
            </a:extLst>
          </p:cNvPr>
          <p:cNvSpPr txBox="1"/>
          <p:nvPr/>
        </p:nvSpPr>
        <p:spPr>
          <a:xfrm>
            <a:off x="551369" y="499262"/>
            <a:ext cx="7200800" cy="1200329"/>
          </a:xfrm>
          <a:prstGeom prst="rect">
            <a:avLst/>
          </a:prstGeom>
          <a:noFill/>
        </p:spPr>
        <p:txBody>
          <a:bodyPr wrap="square" rtlCol="0">
            <a:spAutoFit/>
          </a:bodyPr>
          <a:lstStyle/>
          <a:p>
            <a:r>
              <a:rPr lang="el-GR" sz="2400" b="1"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rPr>
              <a:t>ΣΥΛΛΟΓΙΚΕΣ ΕΝΕΡΓΕΙΑΚΕΣ ΠΡΩΤΟΒΟΥΛΙΕΣ</a:t>
            </a:r>
            <a:endParaRPr lang="en-US" sz="2400" b="1"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r>
              <a:rPr lang="el-GR"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rPr>
              <a:t>ΟΡΙΣΜΟΣ</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24889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7427"/>
            <a:ext cx="11642213" cy="6282503"/>
          </a:xfrm>
          <a:prstGeom prst="rect">
            <a:avLst/>
          </a:prstGeom>
          <a:ln w="31750">
            <a:solidFill>
              <a:srgbClr val="92D050"/>
            </a:solidFill>
          </a:ln>
        </p:spPr>
      </p:pic>
      <p:graphicFrame>
        <p:nvGraphicFramePr>
          <p:cNvPr id="9" name="Diagrama 1">
            <a:extLst>
              <a:ext uri="{FF2B5EF4-FFF2-40B4-BE49-F238E27FC236}">
                <a16:creationId xmlns:a16="http://schemas.microsoft.com/office/drawing/2014/main" id="{D85287AF-E053-4DDA-868F-91D6EE32A719}"/>
              </a:ext>
            </a:extLst>
          </p:cNvPr>
          <p:cNvGraphicFramePr/>
          <p:nvPr>
            <p:extLst>
              <p:ext uri="{D42A27DB-BD31-4B8C-83A1-F6EECF244321}">
                <p14:modId xmlns:p14="http://schemas.microsoft.com/office/powerpoint/2010/main" val="1757303769"/>
              </p:ext>
            </p:extLst>
          </p:nvPr>
        </p:nvGraphicFramePr>
        <p:xfrm>
          <a:off x="1470932" y="1115568"/>
          <a:ext cx="9078686" cy="4883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4E5603B9-3096-4A12-8928-A831BE8466A3}"/>
              </a:ext>
            </a:extLst>
          </p:cNvPr>
          <p:cNvSpPr txBox="1"/>
          <p:nvPr/>
        </p:nvSpPr>
        <p:spPr>
          <a:xfrm>
            <a:off x="551369" y="6153832"/>
            <a:ext cx="5370725" cy="246221"/>
          </a:xfrm>
          <a:prstGeom prst="rect">
            <a:avLst/>
          </a:prstGeom>
          <a:noFill/>
        </p:spPr>
        <p:txBody>
          <a:bodyPr wrap="square" rtlCol="0">
            <a:spAutoFit/>
          </a:bodyPr>
          <a:lstStyle/>
          <a:p>
            <a:r>
              <a:rPr lang="en-GB" sz="1000" i="1" dirty="0">
                <a:solidFill>
                  <a:schemeClr val="bg1"/>
                </a:solidFill>
                <a:latin typeface="Noto Sans" panose="020B0502040504020204" pitchFamily="34" charset="0"/>
                <a:ea typeface="Noto Sans" panose="020B0502040504020204" pitchFamily="34" charset="0"/>
                <a:cs typeface="Noto Sans" panose="020B0502040504020204" pitchFamily="34" charset="0"/>
              </a:rPr>
              <a:t>Source: International Co-operative Alliance: </a:t>
            </a:r>
            <a:r>
              <a:rPr lang="en-GB" sz="1000" i="1"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9">
                  <a:extLst>
                    <a:ext uri="{A12FA001-AC4F-418D-AE19-62706E023703}">
                      <ahyp:hlinkClr xmlns:ahyp="http://schemas.microsoft.com/office/drawing/2018/hyperlinkcolor" val="tx"/>
                    </a:ext>
                  </a:extLst>
                </a:hlinkClick>
              </a:rPr>
              <a:t>https://www.ica.coop</a:t>
            </a:r>
            <a:r>
              <a:rPr lang="en-GB" sz="1000" i="1"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p>
        </p:txBody>
      </p:sp>
      <p:sp>
        <p:nvSpPr>
          <p:cNvPr id="12" name="TextBox 11">
            <a:extLst>
              <a:ext uri="{FF2B5EF4-FFF2-40B4-BE49-F238E27FC236}">
                <a16:creationId xmlns:a16="http://schemas.microsoft.com/office/drawing/2014/main" id="{8C762E67-B782-4AC6-8FBD-D298ED2F5D58}"/>
              </a:ext>
            </a:extLst>
          </p:cNvPr>
          <p:cNvSpPr txBox="1"/>
          <p:nvPr/>
        </p:nvSpPr>
        <p:spPr>
          <a:xfrm>
            <a:off x="551369" y="499262"/>
            <a:ext cx="7200800" cy="1200329"/>
          </a:xfrm>
          <a:prstGeom prst="rect">
            <a:avLst/>
          </a:prstGeom>
          <a:noFill/>
        </p:spPr>
        <p:txBody>
          <a:bodyPr wrap="square" rtlCol="0">
            <a:spAutoFit/>
          </a:bodyPr>
          <a:lstStyle/>
          <a:p>
            <a:r>
              <a:rPr lang="el-GR" sz="2400" b="1"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rPr>
              <a:t>ΣΥΛΛΟΓΙΚΕΣ ΕΝΕΡΓΕΙΑΚΕΣ ΠΡΩΤΟΒΟΥΛΙΕΣ</a:t>
            </a:r>
            <a:endParaRPr lang="en-US" sz="2400" b="1"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r>
              <a:rPr lang="el-GR"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rPr>
              <a:t>ΕΝΕΡΓΕΙΑΚΟΙ ΣΥΝΕΤΑΙΡΙΣΜΟΙ</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6290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7427"/>
            <a:ext cx="11642213" cy="6282503"/>
          </a:xfrm>
          <a:prstGeom prst="rect">
            <a:avLst/>
          </a:prstGeom>
          <a:ln w="31750">
            <a:solidFill>
              <a:srgbClr val="92D050"/>
            </a:solidFill>
          </a:ln>
        </p:spPr>
      </p:pic>
      <p:sp>
        <p:nvSpPr>
          <p:cNvPr id="11" name="Marcador de contenido 2">
            <a:extLst>
              <a:ext uri="{FF2B5EF4-FFF2-40B4-BE49-F238E27FC236}">
                <a16:creationId xmlns:a16="http://schemas.microsoft.com/office/drawing/2014/main" id="{590FD88A-B9D6-4C55-92F5-AC66CAF39F03}"/>
              </a:ext>
            </a:extLst>
          </p:cNvPr>
          <p:cNvSpPr txBox="1">
            <a:spLocks/>
          </p:cNvSpPr>
          <p:nvPr/>
        </p:nvSpPr>
        <p:spPr>
          <a:xfrm>
            <a:off x="551368" y="3236907"/>
            <a:ext cx="10882663" cy="2875222"/>
          </a:xfrm>
          <a:prstGeom prst="rect">
            <a:avLst/>
          </a:prstGeom>
          <a:effectLst>
            <a:outerShdw blurRad="25400" dir="17880000">
              <a:srgbClr val="000000">
                <a:alpha val="46000"/>
              </a:srgbClr>
            </a:outerShdw>
          </a:effectLst>
        </p:spPr>
        <p:txBody>
          <a:bodyPr vert="horz" lIns="45719" tIns="45720" rIns="45719"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pPr marL="400050" indent="-400050">
              <a:buClr>
                <a:srgbClr val="74B230"/>
              </a:buClr>
              <a:buFont typeface="+mj-lt"/>
              <a:buAutoNum type="romanUcPeriod"/>
            </a:pPr>
            <a:r>
              <a:rPr lang="en-US"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A</a:t>
            </a:r>
            <a:r>
              <a:rPr lang="el-GR"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φορά στη διαχείριση και αξιοποίηση των διαθέσιμων ενεργειακών πηγών. </a:t>
            </a:r>
            <a:br>
              <a:rPr lang="en-US"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br>
            <a:br>
              <a:rPr lang="en-US"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br>
            <a:r>
              <a:rPr lang="el-GR"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Η χρήση των ανανεώσιμων πηγών ενέργειας συνδέεται στενά με την ορθολογική χρήση της ενέργειας, καθώς οι στόχοι της βιώσιμης ενεργειακής ανάπτυξης επιτυγχάνονται μόνο όταν αξιοποιούνται και οι δύο προαναφερθέντες τομείς.</a:t>
            </a:r>
            <a:endParaRPr lang="en-GB"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endParaRPr lang="en-US"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a:extLst>
              <a:ext uri="{FF2B5EF4-FFF2-40B4-BE49-F238E27FC236}">
                <a16:creationId xmlns:a16="http://schemas.microsoft.com/office/drawing/2014/main" id="{5F680B28-0AEA-48BF-AFA0-C423F13FE5AA}"/>
              </a:ext>
            </a:extLst>
          </p:cNvPr>
          <p:cNvSpPr txBox="1"/>
          <p:nvPr/>
        </p:nvSpPr>
        <p:spPr>
          <a:xfrm>
            <a:off x="551368" y="1394874"/>
            <a:ext cx="1108926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Ως Ενεργειακή Κοινότητα (Ε</a:t>
            </a:r>
            <a:r>
              <a:rPr lang="el-GR" dirty="0">
                <a:solidFill>
                  <a:schemeClr val="bg1"/>
                </a:solidFill>
                <a:latin typeface="Noto Sans" panose="020B0502040504020204" pitchFamily="34" charset="0"/>
                <a:ea typeface="Noto Sans" panose="020B0502040504020204" pitchFamily="34" charset="0"/>
                <a:cs typeface="Noto Sans" panose="020B0502040504020204" pitchFamily="34" charset="0"/>
              </a:rPr>
              <a:t>νΚοιν</a:t>
            </a:r>
            <a:r>
              <a:rPr lang="el-GR"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 ορίζεται η οντότητα εκείνη που εφαρμόζει μια σειρά </a:t>
            </a:r>
            <a:r>
              <a:rPr lang="el-GR" sz="1800" b="1" dirty="0">
                <a:solidFill>
                  <a:srgbClr val="74B230"/>
                </a:solidFill>
                <a:effectLst/>
                <a:latin typeface="Noto Sans" panose="020B0502040504020204" pitchFamily="34" charset="0"/>
                <a:ea typeface="Noto Sans" panose="020B0502040504020204" pitchFamily="34" charset="0"/>
                <a:cs typeface="Noto Sans" panose="020B0502040504020204" pitchFamily="34" charset="0"/>
              </a:rPr>
              <a:t>μέτρων</a:t>
            </a:r>
            <a:r>
              <a:rPr lang="el-GR" sz="1800"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 </a:t>
            </a:r>
            <a:r>
              <a:rPr lang="el-GR" sz="1800" b="1" dirty="0">
                <a:solidFill>
                  <a:srgbClr val="74B230"/>
                </a:solidFill>
                <a:effectLst/>
                <a:latin typeface="Noto Sans" panose="020B0502040504020204" pitchFamily="34" charset="0"/>
                <a:ea typeface="Noto Sans" panose="020B0502040504020204" pitchFamily="34" charset="0"/>
                <a:cs typeface="Noto Sans" panose="020B0502040504020204" pitchFamily="34" charset="0"/>
              </a:rPr>
              <a:t>βιώσιμης ενεργειακής πολιτικής </a:t>
            </a:r>
            <a:r>
              <a:rPr lang="el-GR"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στους τομείς των Ανανεώσιμων Πηγών Ενέργειας (ΑΠΕ) και της Ενεργειακής Απόδοσης (ΕΑ), </a:t>
            </a:r>
            <a:r>
              <a:rPr lang="el-GR" b="1" dirty="0">
                <a:solidFill>
                  <a:srgbClr val="74B230"/>
                </a:solidFill>
                <a:latin typeface="Noto Sans" panose="020B0502040504020204" pitchFamily="34" charset="0"/>
                <a:ea typeface="Noto Sans" panose="020B0502040504020204" pitchFamily="34" charset="0"/>
                <a:cs typeface="Noto Sans" panose="020B0502040504020204" pitchFamily="34" charset="0"/>
              </a:rPr>
              <a:t>με ισχυρή συμμετοχή του τοπικού πληθυσμού στις διαδικασίες σχεδιασμού και εφαρμογής</a:t>
            </a:r>
            <a:r>
              <a:rPr lang="el-GR" sz="1800" dirty="0">
                <a:solidFill>
                  <a:srgbClr val="74B230"/>
                </a:solidFill>
                <a:effectLst/>
                <a:latin typeface="Noto Sans" panose="020B0502040504020204" pitchFamily="34" charset="0"/>
                <a:ea typeface="Noto Sans" panose="020B0502040504020204" pitchFamily="34" charset="0"/>
                <a:cs typeface="Noto Sans" panose="020B0502040504020204" pitchFamily="34" charset="0"/>
              </a:rPr>
              <a:t>. </a:t>
            </a:r>
            <a:endParaRPr lang="en-GB" dirty="0">
              <a:solidFill>
                <a:srgbClr val="74B23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4" name="TextBox 13">
            <a:extLst>
              <a:ext uri="{FF2B5EF4-FFF2-40B4-BE49-F238E27FC236}">
                <a16:creationId xmlns:a16="http://schemas.microsoft.com/office/drawing/2014/main" id="{9830FC9D-723A-42BD-80DE-17C5C901149C}"/>
              </a:ext>
            </a:extLst>
          </p:cNvPr>
          <p:cNvSpPr txBox="1"/>
          <p:nvPr/>
        </p:nvSpPr>
        <p:spPr>
          <a:xfrm>
            <a:off x="551368" y="2867575"/>
            <a:ext cx="62484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b="1" dirty="0">
                <a:solidFill>
                  <a:srgbClr val="716D6E"/>
                </a:solidFill>
                <a:latin typeface="Noto Sans" panose="020B0502040504020204" pitchFamily="34" charset="0"/>
                <a:ea typeface="Noto Sans" panose="020B0502040504020204" pitchFamily="34" charset="0"/>
                <a:cs typeface="Noto Sans" panose="020B0502040504020204" pitchFamily="34" charset="0"/>
              </a:rPr>
              <a:t>ΔΥΟ ΒΑΣΙΚΕΣ ΠΤΥΧΕΣ</a:t>
            </a:r>
            <a:r>
              <a:rPr lang="en-US" b="1"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endParaRPr lang="en-GB"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TextBox 14">
            <a:extLst>
              <a:ext uri="{FF2B5EF4-FFF2-40B4-BE49-F238E27FC236}">
                <a16:creationId xmlns:a16="http://schemas.microsoft.com/office/drawing/2014/main" id="{3F5399D5-F108-4C88-BB6A-3B1C21689EC9}"/>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ΕΥΡΩΠΑΪΚΗ ΕΝΩΣΗ</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27582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67809" y="277427"/>
            <a:ext cx="11642213" cy="6282503"/>
          </a:xfrm>
          <a:prstGeom prst="rect">
            <a:avLst/>
          </a:prstGeom>
          <a:ln w="31750">
            <a:solidFill>
              <a:srgbClr val="92D050"/>
            </a:solidFill>
          </a:ln>
        </p:spPr>
      </p:pic>
      <p:sp>
        <p:nvSpPr>
          <p:cNvPr id="15" name="Marcador de contenido 2">
            <a:extLst>
              <a:ext uri="{FF2B5EF4-FFF2-40B4-BE49-F238E27FC236}">
                <a16:creationId xmlns:a16="http://schemas.microsoft.com/office/drawing/2014/main" id="{5ED15CA5-B288-4F8A-9A69-5E8545A87CD1}"/>
              </a:ext>
            </a:extLst>
          </p:cNvPr>
          <p:cNvSpPr txBox="1">
            <a:spLocks/>
          </p:cNvSpPr>
          <p:nvPr/>
        </p:nvSpPr>
        <p:spPr>
          <a:xfrm>
            <a:off x="468086" y="1831130"/>
            <a:ext cx="11190514" cy="4211833"/>
          </a:xfrm>
          <a:prstGeom prst="rect">
            <a:avLst/>
          </a:prstGeom>
          <a:effectLst>
            <a:outerShdw blurRad="25400" dir="17880000">
              <a:srgbClr val="000000">
                <a:alpha val="46000"/>
              </a:srgbClr>
            </a:outerShdw>
          </a:effectLst>
        </p:spPr>
        <p:txBody>
          <a:bodyPr vert="horz" lIns="45719" tIns="45720" rIns="45719"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400050" indent="-400050">
              <a:buClr>
                <a:srgbClr val="74B230"/>
              </a:buClr>
              <a:buFont typeface="+mj-lt"/>
              <a:buAutoNum type="romanLcPeriod" startAt="2"/>
            </a:pPr>
            <a:r>
              <a:rPr lang="el-GR" sz="19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Την οριζόντια πτυχή της ενέργειας, η οποία επηρεάζει όλες τις πτυχές της βιώσιμης ανάπτυξης:</a:t>
            </a:r>
          </a:p>
          <a:p>
            <a:pPr marL="0" indent="0">
              <a:buFont typeface="Wingdings 2" charset="2"/>
              <a:buNone/>
            </a:pPr>
            <a:endParaRPr lang="en-US" sz="19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pPr lvl="1">
              <a:buFont typeface="Wingdings" panose="05000000000000000000" pitchFamily="2" charset="2"/>
              <a:buChar char="Ø"/>
            </a:pPr>
            <a:r>
              <a:rPr lang="el-GR" sz="1700" b="1" dirty="0">
                <a:solidFill>
                  <a:srgbClr val="74B230"/>
                </a:solidFill>
                <a:effectLst/>
                <a:latin typeface="Noto Sans" panose="020B0502040504020204" pitchFamily="34" charset="0"/>
                <a:ea typeface="Noto Sans" panose="020B0502040504020204" pitchFamily="34" charset="0"/>
                <a:cs typeface="Noto Sans" panose="020B0502040504020204" pitchFamily="34" charset="0"/>
              </a:rPr>
              <a:t>Κοινωνική διάσταση: </a:t>
            </a:r>
            <a:r>
              <a:rPr lang="el-GR" sz="17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Μία ΕνΚοιν αναλαμβάνει δράσεις για την υποστήριξη των ευάλωτων καταναλωτών και την αντιμετώπιση της ενεργειακής φτώχειας, υποστηρίζοντας τους πολίτες </a:t>
            </a:r>
            <a:br>
              <a:rPr lang="el-GR" sz="17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br>
            <a:r>
              <a:rPr lang="el-GR" sz="17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που ζουν υπό το όριο της φτώχειας, ακόμη και αν δεν είναι μέλη της ΕΝΚΟΙΝ.</a:t>
            </a:r>
          </a:p>
          <a:p>
            <a:pPr lvl="1">
              <a:buFont typeface="Wingdings" panose="05000000000000000000" pitchFamily="2" charset="2"/>
              <a:buChar char="Ø"/>
            </a:pPr>
            <a:r>
              <a:rPr lang="el-GR" sz="1700" b="1" dirty="0">
                <a:solidFill>
                  <a:srgbClr val="74B230"/>
                </a:solidFill>
                <a:effectLst/>
                <a:latin typeface="Noto Sans" panose="020B0502040504020204" pitchFamily="34" charset="0"/>
                <a:ea typeface="Noto Sans" panose="020B0502040504020204" pitchFamily="34" charset="0"/>
                <a:cs typeface="Noto Sans" panose="020B0502040504020204" pitchFamily="34" charset="0"/>
              </a:rPr>
              <a:t>Περιβαλλοντική διάσταση: </a:t>
            </a:r>
            <a:r>
              <a:rPr lang="el-GR" sz="17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Οι ΕνΚοιν στοχεύουν στην εξοικονόμηση των φυσικών πόρων, στη μείωση των αερίων εκπομπών του θερμοκηπίου και στην προώθηση της Ενεργειακής Αποδοτικότητας (ΕΑ). </a:t>
            </a:r>
          </a:p>
          <a:p>
            <a:pPr lvl="1">
              <a:buFont typeface="Wingdings" panose="05000000000000000000" pitchFamily="2" charset="2"/>
              <a:buChar char="Ø"/>
            </a:pPr>
            <a:r>
              <a:rPr lang="el-GR" sz="1700" b="1" dirty="0">
                <a:solidFill>
                  <a:srgbClr val="74B230"/>
                </a:solidFill>
                <a:effectLst/>
                <a:latin typeface="Noto Sans" panose="020B0502040504020204" pitchFamily="34" charset="0"/>
                <a:ea typeface="Noto Sans" panose="020B0502040504020204" pitchFamily="34" charset="0"/>
                <a:cs typeface="Noto Sans" panose="020B0502040504020204" pitchFamily="34" charset="0"/>
              </a:rPr>
              <a:t>Εκπαιδευτική και πληροφοριακή διάσταση: </a:t>
            </a:r>
            <a:r>
              <a:rPr lang="el-GR" sz="17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Οι ΕνΚοιν προωθούν την ευαισθητοποίηση και την εκπαίδευση σε τοπικό και περιφερειακό επίπεδο σε θέματα ενεργειακής αποδοτικότητας</a:t>
            </a:r>
            <a:r>
              <a:rPr lang="el-GR" sz="1600" dirty="0">
                <a:solidFill>
                  <a:schemeClr val="bg1"/>
                </a:solidFill>
              </a:rPr>
              <a:t>. </a:t>
            </a:r>
          </a:p>
          <a:p>
            <a:pPr marL="400050" indent="-400050">
              <a:buFont typeface="+mj-lt"/>
              <a:buAutoNum type="romanLcPeriod" startAt="2"/>
            </a:pPr>
            <a:endParaRPr lang="en-US" sz="2400"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AC14A971-C8EB-460F-9184-E35F17CD293D}"/>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ΕΥΡΩΠΑΪΚΗ ΕΝΩΣΗ</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9" name="TextBox 18">
            <a:extLst>
              <a:ext uri="{FF2B5EF4-FFF2-40B4-BE49-F238E27FC236}">
                <a16:creationId xmlns:a16="http://schemas.microsoft.com/office/drawing/2014/main" id="{A09ABD29-680C-4794-AB60-406DFB17712B}"/>
              </a:ext>
            </a:extLst>
          </p:cNvPr>
          <p:cNvSpPr txBox="1"/>
          <p:nvPr/>
        </p:nvSpPr>
        <p:spPr>
          <a:xfrm>
            <a:off x="593787" y="1182762"/>
            <a:ext cx="62484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b="1" dirty="0">
                <a:solidFill>
                  <a:srgbClr val="716D6E"/>
                </a:solidFill>
                <a:latin typeface="Noto Sans" panose="020B0502040504020204" pitchFamily="34" charset="0"/>
                <a:ea typeface="Noto Sans" panose="020B0502040504020204" pitchFamily="34" charset="0"/>
                <a:cs typeface="Noto Sans" panose="020B0502040504020204" pitchFamily="34" charset="0"/>
              </a:rPr>
              <a:t>ΔΥΟ ΒΑΣΙΚΕΣ ΠΤΥΧΕΣ</a:t>
            </a:r>
            <a:r>
              <a:rPr lang="en-US" b="1"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endParaRPr lang="en-GB"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97929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7427"/>
            <a:ext cx="11642213" cy="6282503"/>
          </a:xfrm>
          <a:prstGeom prst="rect">
            <a:avLst/>
          </a:prstGeom>
          <a:ln w="31750">
            <a:solidFill>
              <a:srgbClr val="92D050"/>
            </a:solidFill>
          </a:ln>
        </p:spPr>
      </p:pic>
      <p:sp>
        <p:nvSpPr>
          <p:cNvPr id="9" name="TextBox 8">
            <a:extLst>
              <a:ext uri="{FF2B5EF4-FFF2-40B4-BE49-F238E27FC236}">
                <a16:creationId xmlns:a16="http://schemas.microsoft.com/office/drawing/2014/main" id="{CEB1B8D1-55C8-488F-B9F8-7C7BB0765177}"/>
              </a:ext>
            </a:extLst>
          </p:cNvPr>
          <p:cNvSpPr txBox="1"/>
          <p:nvPr/>
        </p:nvSpPr>
        <p:spPr>
          <a:xfrm>
            <a:off x="438150" y="1285133"/>
            <a:ext cx="10706100" cy="42853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085850" marR="0" indent="-857250" algn="just">
              <a:lnSpc>
                <a:spcPct val="115000"/>
              </a:lnSpc>
              <a:spcBef>
                <a:spcPts val="1200"/>
              </a:spcBef>
              <a:spcAft>
                <a:spcPts val="0"/>
              </a:spcAft>
              <a:buFont typeface="Wingdings" panose="05000000000000000000" pitchFamily="2" charset="2"/>
              <a:buChar char="Ø"/>
            </a:pPr>
            <a:r>
              <a:rPr lang="el-GR" sz="1700" b="1" dirty="0">
                <a:ln>
                  <a:solidFill>
                    <a:schemeClr val="bg1">
                      <a:lumMod val="75000"/>
                      <a:lumOff val="25000"/>
                      <a:alpha val="10000"/>
                    </a:schemeClr>
                  </a:solidFill>
                </a:ln>
                <a:solidFill>
                  <a:srgbClr val="74B230"/>
                </a:solidFill>
                <a:latin typeface="Noto Sans" panose="020B0502040504020204" pitchFamily="34" charset="0"/>
                <a:ea typeface="Noto Sans" panose="020B0502040504020204" pitchFamily="34" charset="0"/>
                <a:cs typeface="Noto Sans" panose="020B0502040504020204" pitchFamily="34" charset="0"/>
              </a:rPr>
              <a:t>Οικονομική διάσταση: </a:t>
            </a:r>
            <a:r>
              <a:rPr lang="el-GR"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rPr>
              <a:t>Οι ΕνΚοιν στοχεύουν στη στήριξη των μικρομεσαίων επιχειρήσεων και στη εξοικονόμηση οικονομικών πόρων με τη χρήση δημόσιων περιουσιακών στοιχείων (για την αξιοποίηση ηλιακών συλλεκτών, ανεμογεννητριών κτλ.) με στόχο την επίτευξη κερδών εντός της κοινότητας. </a:t>
            </a:r>
            <a:endParaRPr lang="en-GB"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1085850" indent="-857250" algn="just">
              <a:lnSpc>
                <a:spcPct val="115000"/>
              </a:lnSpc>
              <a:spcBef>
                <a:spcPts val="0"/>
              </a:spcBef>
              <a:buFont typeface="Wingdings" panose="05000000000000000000" pitchFamily="2" charset="2"/>
              <a:buChar char="Ø"/>
            </a:pPr>
            <a:r>
              <a:rPr lang="el-GR" sz="1700" b="1" dirty="0">
                <a:ln>
                  <a:solidFill>
                    <a:schemeClr val="bg1">
                      <a:lumMod val="75000"/>
                      <a:lumOff val="25000"/>
                      <a:alpha val="10000"/>
                    </a:schemeClr>
                  </a:solidFill>
                </a:ln>
                <a:solidFill>
                  <a:srgbClr val="74B230"/>
                </a:solidFill>
                <a:latin typeface="Noto Sans" panose="020B0502040504020204" pitchFamily="34" charset="0"/>
                <a:ea typeface="Noto Sans" panose="020B0502040504020204" pitchFamily="34" charset="0"/>
                <a:cs typeface="Noto Sans" panose="020B0502040504020204" pitchFamily="34" charset="0"/>
              </a:rPr>
              <a:t>Διάσταση της τεχνολογικής καινοτομίας: </a:t>
            </a:r>
            <a:r>
              <a:rPr lang="el-GR"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rPr>
              <a:t>Οι δραστηριότητες των ΕνΚοιν παρέχουν ένα δυναμικό καινοτομίας, απαραίτητο για την αξιοποίηση των υφιστάμενων ενεργειακών πρακτικών. </a:t>
            </a:r>
            <a:endParaRPr lang="en-GB"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1085850" indent="-857250" algn="just">
              <a:lnSpc>
                <a:spcPct val="115000"/>
              </a:lnSpc>
              <a:spcBef>
                <a:spcPts val="0"/>
              </a:spcBef>
              <a:buFont typeface="Wingdings" panose="05000000000000000000" pitchFamily="2" charset="2"/>
              <a:buChar char="Ø"/>
            </a:pPr>
            <a:r>
              <a:rPr lang="el-GR" sz="1700" b="1" dirty="0">
                <a:ln>
                  <a:solidFill>
                    <a:schemeClr val="bg1">
                      <a:lumMod val="75000"/>
                      <a:lumOff val="25000"/>
                      <a:alpha val="10000"/>
                    </a:schemeClr>
                  </a:solidFill>
                </a:ln>
                <a:solidFill>
                  <a:srgbClr val="74B230"/>
                </a:solidFill>
                <a:latin typeface="Noto Sans" panose="020B0502040504020204" pitchFamily="34" charset="0"/>
                <a:ea typeface="Noto Sans" panose="020B0502040504020204" pitchFamily="34" charset="0"/>
                <a:cs typeface="Noto Sans" panose="020B0502040504020204" pitchFamily="34" charset="0"/>
              </a:rPr>
              <a:t>Διάσταση της κατάρτισης και της προετοιμασίας: </a:t>
            </a:r>
            <a:r>
              <a:rPr lang="el-GR"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rPr>
              <a:t>Οι ΕνΚοιν είναι επιφορτισμένες με το καθήκον της κατάρτισης των μελών τους, ώστε να είναι σε θέση να αναλάβουν πολλαπλούς ρόλους, όπως παραγωγός-καταναλωτής, προμηθευτής, συνιδιοκτήτης κ.λπ. </a:t>
            </a:r>
            <a:endParaRPr lang="en-GB"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marL="1085850" indent="-857250" algn="just">
              <a:lnSpc>
                <a:spcPct val="115000"/>
              </a:lnSpc>
              <a:spcBef>
                <a:spcPts val="0"/>
              </a:spcBef>
              <a:spcAft>
                <a:spcPts val="1200"/>
              </a:spcAft>
              <a:buFont typeface="Wingdings" panose="05000000000000000000" pitchFamily="2" charset="2"/>
              <a:buChar char="Ø"/>
            </a:pPr>
            <a:r>
              <a:rPr lang="el-GR" sz="1700" b="1" dirty="0">
                <a:ln>
                  <a:solidFill>
                    <a:schemeClr val="bg1">
                      <a:lumMod val="75000"/>
                      <a:lumOff val="25000"/>
                      <a:alpha val="10000"/>
                    </a:schemeClr>
                  </a:solidFill>
                </a:ln>
                <a:solidFill>
                  <a:srgbClr val="74B230"/>
                </a:solidFill>
                <a:latin typeface="Noto Sans" panose="020B0502040504020204" pitchFamily="34" charset="0"/>
                <a:ea typeface="Noto Sans" panose="020B0502040504020204" pitchFamily="34" charset="0"/>
                <a:cs typeface="Noto Sans" panose="020B0502040504020204" pitchFamily="34" charset="0"/>
              </a:rPr>
              <a:t>Πολιτική διάσταση: </a:t>
            </a:r>
            <a:r>
              <a:rPr lang="el-GR"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rPr>
              <a:t>Οι ΕνΚοιν αποτελούν μηχανισμούς για την ενίσχυση του συμμετοχικού ρόλου των τοπικών κοινωνιών καταναλωτών και μπορούν να αποτελέσουν έναν ζωντανό πυρήνα στον οποίο τα μέλη τους μετατρέπονται σταδιακά από παθητικούς δέκτες πληροφοριών σε ενεργούς πολίτες. </a:t>
            </a:r>
            <a:endParaRPr lang="en-US" sz="1700" dirty="0">
              <a:ln>
                <a:solidFill>
                  <a:schemeClr val="bg1">
                    <a:lumMod val="75000"/>
                    <a:lumOff val="25000"/>
                    <a:alpha val="10000"/>
                  </a:schemeClr>
                </a:solidFill>
              </a:ln>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2CCD2778-37C2-4B2D-AAA3-F1015BC37B41}"/>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ΕΥΡΩΠΑΪΚΗ ΕΝΩΣΗ</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4334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7427"/>
            <a:ext cx="11642213" cy="6282503"/>
          </a:xfrm>
          <a:prstGeom prst="rect">
            <a:avLst/>
          </a:prstGeom>
          <a:ln w="31750">
            <a:solidFill>
              <a:srgbClr val="92D050"/>
            </a:solidFill>
          </a:ln>
        </p:spPr>
      </p:pic>
      <p:sp>
        <p:nvSpPr>
          <p:cNvPr id="9" name="TextBox 8">
            <a:extLst>
              <a:ext uri="{FF2B5EF4-FFF2-40B4-BE49-F238E27FC236}">
                <a16:creationId xmlns:a16="http://schemas.microsoft.com/office/drawing/2014/main" id="{587AD003-D46E-4D40-B915-D1305CF3E2C6}"/>
              </a:ext>
            </a:extLst>
          </p:cNvPr>
          <p:cNvSpPr txBox="1"/>
          <p:nvPr/>
        </p:nvSpPr>
        <p:spPr>
          <a:xfrm>
            <a:off x="551367" y="1667253"/>
            <a:ext cx="10983407" cy="2937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spcBef>
                <a:spcPts val="1200"/>
              </a:spcBef>
              <a:spcAft>
                <a:spcPts val="0"/>
              </a:spcAft>
            </a:pPr>
            <a:r>
              <a:rPr lang="el-GR"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Δεδομένης της φύσης των ΕνΚοιν, η ανάπτυξή τους προσφέρει πολλαπλά κοινωνικοοικονομικά και περιβαλλοντικά οφέλη:</a:t>
            </a:r>
          </a:p>
          <a:p>
            <a:pPr marL="0" marR="0" algn="just">
              <a:spcBef>
                <a:spcPts val="1200"/>
              </a:spcBef>
              <a:spcAft>
                <a:spcPts val="0"/>
              </a:spcAft>
            </a:pPr>
            <a:endParaRPr lang="en-GB" sz="1600"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just">
              <a:lnSpc>
                <a:spcPct val="115000"/>
              </a:lnSpc>
              <a:spcBef>
                <a:spcPts val="0"/>
              </a:spcBef>
              <a:spcAft>
                <a:spcPts val="0"/>
              </a:spcAft>
              <a:buClr>
                <a:srgbClr val="6DC24B"/>
              </a:buClr>
              <a:buSzPts val="1100"/>
              <a:buFont typeface="Noto Sans" panose="020B0502040504020204" pitchFamily="34" charset="0"/>
              <a:buChar char="►"/>
            </a:pPr>
            <a:r>
              <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Σε περιβαλλοντικό επίπεδο: </a:t>
            </a:r>
            <a:r>
              <a:rPr lang="el-GR"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Οι ΑΠΕ και η ΕΞΕ συμπεριλαμβάνονται στις "καθαρές τεχνολογίες", δηλαδή τις τεχνολογίες που παράγουν θερμότητα ή/και ηλεκτρική ενέργεια ή κινούν οχήματα χωρίς τη χρήση ορυκτών καυσίμων, προσφέροντας ασφαλείς, αξιόπιστες, καθαρές, τοπικού χαρακτήρα και ολοένα πιο οικονομικά αποδοτικές εναλλακτικές λύσεις για την κάλυψη των ενεργειακών αναγκών, συμβάλλοντας έτσι στην μείωση των ρυπογόνων αερίων εκπομπών και των αρνητικών επιπτώσεων της κλιματικής αλλαγής.</a:t>
            </a:r>
          </a:p>
        </p:txBody>
      </p:sp>
      <p:sp>
        <p:nvSpPr>
          <p:cNvPr id="10" name="TextBox 9">
            <a:extLst>
              <a:ext uri="{FF2B5EF4-FFF2-40B4-BE49-F238E27FC236}">
                <a16:creationId xmlns:a16="http://schemas.microsoft.com/office/drawing/2014/main" id="{800F3214-7BAA-4EFC-A541-93D4FA57CBCD}"/>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ΕΥΡΩΠΑΪΚΗ ΕΝΩΣΗ</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72031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7" name="Rectangle 5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1023-E957-44C7-95A4-307E0ECEF0F0}"/>
              </a:ext>
            </a:extLst>
          </p:cNvPr>
          <p:cNvSpPr>
            <a:spLocks noGrp="1"/>
          </p:cNvSpPr>
          <p:nvPr>
            <p:ph type="title"/>
          </p:nvPr>
        </p:nvSpPr>
        <p:spPr>
          <a:xfrm>
            <a:off x="834013" y="1115568"/>
            <a:ext cx="3487616" cy="4626864"/>
          </a:xfrm>
        </p:spPr>
        <p:txBody>
          <a:bodyPr>
            <a:normAutofit/>
          </a:bodyPr>
          <a:lstStyle/>
          <a:p>
            <a:pPr algn="l"/>
            <a:endParaRPr lang="en-US" sz="3600"/>
          </a:p>
        </p:txBody>
      </p:sp>
      <p:cxnSp>
        <p:nvCxnSpPr>
          <p:cNvPr id="58" name="Straight Connector 5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60441891-C7D0-4B47-BCB4-F8010434BD27}"/>
              </a:ext>
            </a:extLst>
          </p:cNvPr>
          <p:cNvSpPr>
            <a:spLocks noGrp="1"/>
          </p:cNvSpPr>
          <p:nvPr>
            <p:ph idx="1"/>
          </p:nvPr>
        </p:nvSpPr>
        <p:spPr>
          <a:xfrm>
            <a:off x="5105398" y="1115568"/>
            <a:ext cx="6245352" cy="4626864"/>
          </a:xfrm>
        </p:spPr>
        <p:txBody>
          <a:bodyPr anchor="ctr">
            <a:normAutofit/>
          </a:bodyPr>
          <a:lstStyle/>
          <a:p>
            <a:endParaRPr lang="en-US"/>
          </a:p>
        </p:txBody>
      </p:sp>
      <p:sp>
        <p:nvSpPr>
          <p:cNvPr id="4" name="Rectangle 3">
            <a:extLst>
              <a:ext uri="{FF2B5EF4-FFF2-40B4-BE49-F238E27FC236}">
                <a16:creationId xmlns:a16="http://schemas.microsoft.com/office/drawing/2014/main" id="{C871A365-4105-4E5B-B92F-739CE629B345}"/>
              </a:ext>
            </a:extLst>
          </p:cNvPr>
          <p:cNvSpPr/>
          <p:nvPr/>
        </p:nvSpPr>
        <p:spPr>
          <a:xfrm>
            <a:off x="267809" y="277427"/>
            <a:ext cx="11656382" cy="6303146"/>
          </a:xfrm>
          <a:prstGeom prst="rect">
            <a:avLst/>
          </a:prstGeom>
          <a:solidFill>
            <a:schemeClr val="tx1"/>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47DE9E5-48C8-410C-8C7A-896024D015E9}"/>
              </a:ext>
              <a:ext uri="{C183D7F6-B498-43B3-948B-1728B52AA6E4}">
                <adec:decorative xmlns:adec="http://schemas.microsoft.com/office/drawing/2017/decorative" val="1"/>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281978" y="277427"/>
            <a:ext cx="11642213" cy="6282503"/>
          </a:xfrm>
          <a:prstGeom prst="rect">
            <a:avLst/>
          </a:prstGeom>
          <a:ln w="31750">
            <a:solidFill>
              <a:srgbClr val="92D050"/>
            </a:solidFill>
          </a:ln>
        </p:spPr>
      </p:pic>
      <p:sp>
        <p:nvSpPr>
          <p:cNvPr id="9" name="TextBox 8">
            <a:extLst>
              <a:ext uri="{FF2B5EF4-FFF2-40B4-BE49-F238E27FC236}">
                <a16:creationId xmlns:a16="http://schemas.microsoft.com/office/drawing/2014/main" id="{55B602D5-B43E-418D-A828-DE21068891DB}"/>
              </a:ext>
            </a:extLst>
          </p:cNvPr>
          <p:cNvSpPr txBox="1"/>
          <p:nvPr/>
        </p:nvSpPr>
        <p:spPr>
          <a:xfrm>
            <a:off x="638175" y="1356041"/>
            <a:ext cx="10972800" cy="1694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spcBef>
                <a:spcPts val="1200"/>
              </a:spcBef>
              <a:spcAft>
                <a:spcPts val="0"/>
              </a:spcAft>
            </a:pPr>
            <a:r>
              <a:rPr lang="el-GR"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Δεδομένης της φύσης των ΕνΚοιν, η ανάπτυξή τους προσφέρει πολλαπλά κοινωνικοοικονομικά και περιβαλλοντικά οφέλη:</a:t>
            </a:r>
          </a:p>
          <a:p>
            <a:pPr marL="0" marR="0" algn="just">
              <a:spcBef>
                <a:spcPts val="1200"/>
              </a:spcBef>
              <a:spcAft>
                <a:spcPts val="0"/>
              </a:spcAft>
            </a:pPr>
            <a:endParaRPr lang="en-GB"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just">
              <a:lnSpc>
                <a:spcPct val="115000"/>
              </a:lnSpc>
              <a:spcBef>
                <a:spcPts val="0"/>
              </a:spcBef>
              <a:spcAft>
                <a:spcPts val="0"/>
              </a:spcAft>
              <a:buClr>
                <a:srgbClr val="6DC24B"/>
              </a:buClr>
              <a:buSzPts val="1100"/>
              <a:buFont typeface="Noto Sans" panose="020B0502040504020204" pitchFamily="34" charset="0"/>
              <a:buChar char="►"/>
            </a:pPr>
            <a:r>
              <a:rPr lang="el-GR" b="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Σε κοινωνικοοικονομικό επίπεδο:</a:t>
            </a:r>
          </a:p>
          <a:p>
            <a:pPr marR="0" lvl="0" algn="just">
              <a:lnSpc>
                <a:spcPct val="115000"/>
              </a:lnSpc>
              <a:spcBef>
                <a:spcPts val="0"/>
              </a:spcBef>
              <a:spcAft>
                <a:spcPts val="0"/>
              </a:spcAft>
              <a:buClr>
                <a:srgbClr val="6DC24B"/>
              </a:buClr>
              <a:buSzPts val="1100"/>
            </a:pPr>
            <a:endParaRPr lang="en-GB" dirty="0">
              <a:solidFill>
                <a:schemeClr val="bg1"/>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605658F8-6191-4318-89A8-56366FF777C4}"/>
              </a:ext>
            </a:extLst>
          </p:cNvPr>
          <p:cNvSpPr txBox="1"/>
          <p:nvPr/>
        </p:nvSpPr>
        <p:spPr>
          <a:xfrm>
            <a:off x="551368" y="499262"/>
            <a:ext cx="8030655" cy="830997"/>
          </a:xfrm>
          <a:prstGeom prst="rect">
            <a:avLst/>
          </a:prstGeom>
          <a:noFill/>
        </p:spPr>
        <p:txBody>
          <a:bodyPr wrap="square" rtlCol="0">
            <a:spAutoFit/>
          </a:bodyPr>
          <a:lstStyle/>
          <a:p>
            <a:r>
              <a:rPr lang="el-GR" sz="2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ΚΑΝΟΝΙΣΤΙΚΟ ΠΛΑΙΣΙΟ ΣΤΗΝ ΕΥΡΩΠΑΪΚΗ ΕΝΩΣΗ</a:t>
            </a:r>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n-US" sz="2400" dirty="0">
              <a:solidFill>
                <a:schemeClr val="bg1">
                  <a:lumMod val="75000"/>
                  <a:lumOff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TextBox 11">
            <a:extLst>
              <a:ext uri="{FF2B5EF4-FFF2-40B4-BE49-F238E27FC236}">
                <a16:creationId xmlns:a16="http://schemas.microsoft.com/office/drawing/2014/main" id="{7E16F7D3-ECEC-4EAE-8441-680B5363D663}"/>
              </a:ext>
            </a:extLst>
          </p:cNvPr>
          <p:cNvSpPr txBox="1"/>
          <p:nvPr/>
        </p:nvSpPr>
        <p:spPr>
          <a:xfrm>
            <a:off x="1057274" y="2787985"/>
            <a:ext cx="10496550" cy="3257815"/>
          </a:xfrm>
          <a:prstGeom prst="rect">
            <a:avLst/>
          </a:prstGeom>
          <a:noFill/>
        </p:spPr>
        <p:txBody>
          <a:bodyPr wrap="square">
            <a:spAutoFit/>
          </a:bodyPr>
          <a:lstStyle/>
          <a:p>
            <a:pPr marL="285750" lvl="8" indent="-285750" algn="just">
              <a:lnSpc>
                <a:spcPct val="115000"/>
              </a:lnSpc>
              <a:buFont typeface="Wingdings" panose="05000000000000000000" pitchFamily="2" charset="2"/>
              <a:buChar char="§"/>
            </a:pPr>
            <a:r>
              <a:rPr lang="el-GR" sz="1800" i="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Μείωση του κόστους και ενεργειακή ανεξαρτησία: Τα μέτρα ΕΞΕ μειώνουν τη ζήτηση ενέργειας και τη ζήτηση ορυκτών καυσίμων με τη χρήση ΑΠΕ, με αποτέλεσμα τη μείωση της ενεργειακής εξάρτησης και του κόστους ενεργειακού εφοδιασμού της τοπικής κοινότητας αλλά και της χώρας εν γένει.</a:t>
            </a:r>
          </a:p>
          <a:p>
            <a:pPr marL="285750" lvl="8" indent="-285750" algn="just">
              <a:lnSpc>
                <a:spcPct val="115000"/>
              </a:lnSpc>
              <a:buFont typeface="Wingdings" panose="05000000000000000000" pitchFamily="2" charset="2"/>
              <a:buChar char="§"/>
            </a:pPr>
            <a:r>
              <a:rPr lang="el-GR" sz="1800" i="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Δημιουργία θέσεων εργασίας: Ενθαρρύνεται η ανάπτυξη των τοπικών επιχειρήσεων και συνακόλουθα της τοπικής κοινωνίας.</a:t>
            </a:r>
          </a:p>
          <a:p>
            <a:pPr marL="285750" lvl="8" indent="-285750" algn="just">
              <a:lnSpc>
                <a:spcPct val="115000"/>
              </a:lnSpc>
              <a:buFont typeface="Wingdings" panose="05000000000000000000" pitchFamily="2" charset="2"/>
              <a:buChar char="§"/>
            </a:pPr>
            <a:r>
              <a:rPr lang="el-GR" sz="1800" i="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Προστιθέμενη αξία σε τοπικό επίπεδο, καθώς η ΕνΚοιν προσφέρει τη δυνατότητα προώθησης των επενδύσεων και της ανάπτυξης στην τοπική κοινωνία.</a:t>
            </a:r>
          </a:p>
          <a:p>
            <a:pPr marL="285750" lvl="8" indent="-285750" algn="just">
              <a:lnSpc>
                <a:spcPct val="115000"/>
              </a:lnSpc>
              <a:buFont typeface="Wingdings" panose="05000000000000000000" pitchFamily="2" charset="2"/>
              <a:buChar char="§"/>
            </a:pPr>
            <a:r>
              <a:rPr lang="el-GR" sz="1800" i="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Κοινωνική αναγέννηση και βελτίωση των συνθηκών διαβίωσης σε αγροτικές και αστικές περιοχές.</a:t>
            </a:r>
          </a:p>
          <a:p>
            <a:pPr marL="285750" lvl="8" indent="-285750" algn="just">
              <a:lnSpc>
                <a:spcPct val="115000"/>
              </a:lnSpc>
              <a:buFont typeface="Wingdings" panose="05000000000000000000" pitchFamily="2" charset="2"/>
              <a:buChar char="§"/>
            </a:pPr>
            <a:r>
              <a:rPr lang="el-GR" sz="1800" i="1"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Κοινωνική συνοχή.</a:t>
            </a:r>
          </a:p>
        </p:txBody>
      </p:sp>
    </p:spTree>
    <p:extLst>
      <p:ext uri="{BB962C8B-B14F-4D97-AF65-F5344CB8AC3E}">
        <p14:creationId xmlns:p14="http://schemas.microsoft.com/office/powerpoint/2010/main" val="2847040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85E981-8C91-4205-A0C3-C991F42B4C9E}">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474</TotalTime>
  <Words>1238</Words>
  <Application>Microsoft Office PowerPoint</Application>
  <PresentationFormat>Widescreen</PresentationFormat>
  <Paragraphs>104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Nova</vt:lpstr>
      <vt:lpstr>Calibri</vt:lpstr>
      <vt:lpstr>Goudy Old Style</vt:lpstr>
      <vt:lpstr>Noto Sans</vt:lpstr>
      <vt:lpstr>Wingdings</vt:lpstr>
      <vt:lpstr>Wingdings 2</vt:lpstr>
      <vt:lpstr>SlateVTI</vt:lpstr>
      <vt:lpstr>    Alice Corovessi, INZEB     ac@inzeb.org      www.inzeb.org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Σας ευχαριστώ!  Alice Corovessi, INZEB  ac@inzeb.org  www.inzeb.org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Ευρωπαϊκή Πράσινη Συμφωνία &amp;  το Κύμα Ανακαίνισης    Alice Corovessi, INZEB     ac@inzeb.org      www.inzeb.org</dc:title>
  <dc:creator>Alice Corovessi</dc:creator>
  <cp:lastModifiedBy>Alice Corovessi</cp:lastModifiedBy>
  <cp:revision>3</cp:revision>
  <dcterms:created xsi:type="dcterms:W3CDTF">2020-12-02T07:13:29Z</dcterms:created>
  <dcterms:modified xsi:type="dcterms:W3CDTF">2021-06-17T20:09:45Z</dcterms:modified>
</cp:coreProperties>
</file>