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7.xml.rels><?xml version="1.0" encoding="UTF-8" standalone="yes"?>
<Relationships xmlns="http://schemas.openxmlformats.org/package/2006/relationships"><Relationship Id="rId1" Type="http://schemas.openxmlformats.org/officeDocument/2006/relationships/hyperlink" Target="http://www.tpd.gr/" TargetMode="External"/></Relationships>
</file>

<file path=ppt/diagrams/_rels/drawing17.xml.rels><?xml version="1.0" encoding="UTF-8" standalone="yes"?>
<Relationships xmlns="http://schemas.openxmlformats.org/package/2006/relationships"><Relationship Id="rId1" Type="http://schemas.openxmlformats.org/officeDocument/2006/relationships/hyperlink" Target="http://www.tpd.gr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9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#10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#1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#1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#1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#1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#1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8964B5-50EA-420C-89DC-11A28CA7C71F}" type="doc">
      <dgm:prSet loTypeId="urn:microsoft.com/office/officeart/2005/8/layout/venn3" loCatId="relationship" qsTypeId="urn:microsoft.com/office/officeart/2005/8/quickstyle/3d4" qsCatId="3D" csTypeId="urn:microsoft.com/office/officeart/2005/8/colors/colorful1#1" csCatId="colorful" phldr="1"/>
      <dgm:spPr/>
      <dgm:t>
        <a:bodyPr/>
        <a:lstStyle/>
        <a:p>
          <a:endParaRPr lang="el-GR"/>
        </a:p>
      </dgm:t>
    </dgm:pt>
    <dgm:pt modelId="{237F3F7E-B4C5-4BA9-AB2D-F6D4D832E2D9}">
      <dgm:prSet custT="1"/>
      <dgm:spPr/>
      <dgm:t>
        <a:bodyPr/>
        <a:lstStyle/>
        <a:p>
          <a:pPr rtl="0"/>
          <a:r>
            <a:rPr lang="el-GR" sz="2400" dirty="0" smtClean="0">
              <a:latin typeface="Calibri" pitchFamily="34" charset="0"/>
            </a:rPr>
            <a:t>Μειωμένα έσοδα</a:t>
          </a:r>
          <a:endParaRPr lang="el-GR" sz="2400" dirty="0">
            <a:latin typeface="Calibri" pitchFamily="34" charset="0"/>
          </a:endParaRPr>
        </a:p>
      </dgm:t>
    </dgm:pt>
    <dgm:pt modelId="{DDFC2DB4-71B4-41DB-974B-12CB97C08F1F}" type="parTrans" cxnId="{B11180DA-9683-46DC-A79E-2FBE9CA19571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9B89BDE6-550A-4CB7-8100-0CFF2A6D6210}" type="sibTrans" cxnId="{B11180DA-9683-46DC-A79E-2FBE9CA19571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730209B0-3F29-442A-BA64-6A387FAFC758}">
      <dgm:prSet custT="1"/>
      <dgm:spPr/>
      <dgm:t>
        <a:bodyPr/>
        <a:lstStyle/>
        <a:p>
          <a:pPr rtl="0"/>
          <a:r>
            <a:rPr lang="el-GR" sz="2400" dirty="0" smtClean="0">
              <a:latin typeface="Calibri" pitchFamily="34" charset="0"/>
            </a:rPr>
            <a:t>Περιορισμοί στη χρηματοπιστωτική αγορά </a:t>
          </a:r>
          <a:endParaRPr lang="el-GR" sz="2400" dirty="0">
            <a:latin typeface="Calibri" pitchFamily="34" charset="0"/>
          </a:endParaRPr>
        </a:p>
      </dgm:t>
    </dgm:pt>
    <dgm:pt modelId="{0FE7CA28-4026-4061-BFCC-1F5257CEC72B}" type="parTrans" cxnId="{E4FB0C1F-2B17-465D-8EFB-6709EDBD56CA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222A1C7D-63F5-4F74-A303-05868AA518A2}" type="sibTrans" cxnId="{E4FB0C1F-2B17-465D-8EFB-6709EDBD56CA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5F528B84-0977-4217-9BD9-3E7AC9B867B8}">
      <dgm:prSet custT="1"/>
      <dgm:spPr/>
      <dgm:t>
        <a:bodyPr/>
        <a:lstStyle/>
        <a:p>
          <a:pPr rtl="0"/>
          <a:r>
            <a:rPr lang="el-GR" sz="2400" dirty="0" smtClean="0">
              <a:latin typeface="Calibri" pitchFamily="34" charset="0"/>
            </a:rPr>
            <a:t>Αύξηση της ζήτησης για επενδυτικές δαπάνες </a:t>
          </a:r>
          <a:endParaRPr lang="el-GR" sz="2400" dirty="0">
            <a:latin typeface="Calibri" pitchFamily="34" charset="0"/>
          </a:endParaRPr>
        </a:p>
      </dgm:t>
    </dgm:pt>
    <dgm:pt modelId="{26A865CF-4B5D-4DCE-AA1B-4279746077BA}" type="parTrans" cxnId="{C76336E5-35B9-413F-B061-46209833FC3E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2BFE6009-D252-40AE-AB21-968EFA6AFCC0}" type="sibTrans" cxnId="{C76336E5-35B9-413F-B061-46209833FC3E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A5242E84-6EBF-49EC-A43D-85C9746B7AF8}" type="pres">
      <dgm:prSet presAssocID="{518964B5-50EA-420C-89DC-11A28CA7C71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BD58307-DA9C-4F54-A569-A1602BDCDDD6}" type="pres">
      <dgm:prSet presAssocID="{237F3F7E-B4C5-4BA9-AB2D-F6D4D832E2D9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7103EFA-6BC2-44D7-919F-34422D2DEE3E}" type="pres">
      <dgm:prSet presAssocID="{9B89BDE6-550A-4CB7-8100-0CFF2A6D6210}" presName="space" presStyleCnt="0"/>
      <dgm:spPr/>
    </dgm:pt>
    <dgm:pt modelId="{13D86059-19EC-407B-B0C1-AF09A9AD0CF0}" type="pres">
      <dgm:prSet presAssocID="{730209B0-3F29-442A-BA64-6A387FAFC758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DA421FC-5DF4-4AB5-82A3-7110E0EA7A18}" type="pres">
      <dgm:prSet presAssocID="{222A1C7D-63F5-4F74-A303-05868AA518A2}" presName="space" presStyleCnt="0"/>
      <dgm:spPr/>
    </dgm:pt>
    <dgm:pt modelId="{4CBE40BB-EEF7-4F18-AF91-84E2287A5CC8}" type="pres">
      <dgm:prSet presAssocID="{5F528B84-0977-4217-9BD9-3E7AC9B867B8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7D1C6F7-01DA-4DA2-BDF8-CC54E06F0B1B}" type="presOf" srcId="{5F528B84-0977-4217-9BD9-3E7AC9B867B8}" destId="{4CBE40BB-EEF7-4F18-AF91-84E2287A5CC8}" srcOrd="0" destOrd="0" presId="urn:microsoft.com/office/officeart/2005/8/layout/venn3"/>
    <dgm:cxn modelId="{58953306-8199-4145-81D3-512B47185A76}" type="presOf" srcId="{518964B5-50EA-420C-89DC-11A28CA7C71F}" destId="{A5242E84-6EBF-49EC-A43D-85C9746B7AF8}" srcOrd="0" destOrd="0" presId="urn:microsoft.com/office/officeart/2005/8/layout/venn3"/>
    <dgm:cxn modelId="{C76336E5-35B9-413F-B061-46209833FC3E}" srcId="{518964B5-50EA-420C-89DC-11A28CA7C71F}" destId="{5F528B84-0977-4217-9BD9-3E7AC9B867B8}" srcOrd="2" destOrd="0" parTransId="{26A865CF-4B5D-4DCE-AA1B-4279746077BA}" sibTransId="{2BFE6009-D252-40AE-AB21-968EFA6AFCC0}"/>
    <dgm:cxn modelId="{B11180DA-9683-46DC-A79E-2FBE9CA19571}" srcId="{518964B5-50EA-420C-89DC-11A28CA7C71F}" destId="{237F3F7E-B4C5-4BA9-AB2D-F6D4D832E2D9}" srcOrd="0" destOrd="0" parTransId="{DDFC2DB4-71B4-41DB-974B-12CB97C08F1F}" sibTransId="{9B89BDE6-550A-4CB7-8100-0CFF2A6D6210}"/>
    <dgm:cxn modelId="{E4FB0C1F-2B17-465D-8EFB-6709EDBD56CA}" srcId="{518964B5-50EA-420C-89DC-11A28CA7C71F}" destId="{730209B0-3F29-442A-BA64-6A387FAFC758}" srcOrd="1" destOrd="0" parTransId="{0FE7CA28-4026-4061-BFCC-1F5257CEC72B}" sibTransId="{222A1C7D-63F5-4F74-A303-05868AA518A2}"/>
    <dgm:cxn modelId="{B8B3B0D7-70E9-4367-BC74-219A51A432F2}" type="presOf" srcId="{730209B0-3F29-442A-BA64-6A387FAFC758}" destId="{13D86059-19EC-407B-B0C1-AF09A9AD0CF0}" srcOrd="0" destOrd="0" presId="urn:microsoft.com/office/officeart/2005/8/layout/venn3"/>
    <dgm:cxn modelId="{28A375BB-6F7A-41F9-81AF-5431A7C00119}" type="presOf" srcId="{237F3F7E-B4C5-4BA9-AB2D-F6D4D832E2D9}" destId="{2BD58307-DA9C-4F54-A569-A1602BDCDDD6}" srcOrd="0" destOrd="0" presId="urn:microsoft.com/office/officeart/2005/8/layout/venn3"/>
    <dgm:cxn modelId="{3D414156-724E-4915-9388-0178B28F5ACF}" type="presParOf" srcId="{A5242E84-6EBF-49EC-A43D-85C9746B7AF8}" destId="{2BD58307-DA9C-4F54-A569-A1602BDCDDD6}" srcOrd="0" destOrd="0" presId="urn:microsoft.com/office/officeart/2005/8/layout/venn3"/>
    <dgm:cxn modelId="{738CF217-9D2E-45AA-876F-0CC1B9668A35}" type="presParOf" srcId="{A5242E84-6EBF-49EC-A43D-85C9746B7AF8}" destId="{07103EFA-6BC2-44D7-919F-34422D2DEE3E}" srcOrd="1" destOrd="0" presId="urn:microsoft.com/office/officeart/2005/8/layout/venn3"/>
    <dgm:cxn modelId="{C1FC2941-327E-4ABC-9DD7-BC6D969DCCB5}" type="presParOf" srcId="{A5242E84-6EBF-49EC-A43D-85C9746B7AF8}" destId="{13D86059-19EC-407B-B0C1-AF09A9AD0CF0}" srcOrd="2" destOrd="0" presId="urn:microsoft.com/office/officeart/2005/8/layout/venn3"/>
    <dgm:cxn modelId="{755DD25A-61F0-4E3C-B18A-A1CE0BBB54FD}" type="presParOf" srcId="{A5242E84-6EBF-49EC-A43D-85C9746B7AF8}" destId="{0DA421FC-5DF4-4AB5-82A3-7110E0EA7A18}" srcOrd="3" destOrd="0" presId="urn:microsoft.com/office/officeart/2005/8/layout/venn3"/>
    <dgm:cxn modelId="{0446FC92-A211-46FA-B16E-D7F9EB71C7AA}" type="presParOf" srcId="{A5242E84-6EBF-49EC-A43D-85C9746B7AF8}" destId="{4CBE40BB-EEF7-4F18-AF91-84E2287A5CC8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C019957-871D-4DF7-AF34-C9453B134646}" type="doc">
      <dgm:prSet loTypeId="urn:microsoft.com/office/officeart/2005/8/layout/hList1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lang="el-GR"/>
        </a:p>
      </dgm:t>
    </dgm:pt>
    <dgm:pt modelId="{E5B52569-850C-46D3-A716-62A14ABD57E1}">
      <dgm:prSet/>
      <dgm:spPr/>
      <dgm:t>
        <a:bodyPr/>
        <a:lstStyle/>
        <a:p>
          <a:pPr rtl="0"/>
          <a:r>
            <a:rPr lang="el-GR" b="1" dirty="0" smtClean="0">
              <a:latin typeface="Calibri" pitchFamily="34" charset="0"/>
            </a:rPr>
            <a:t>Χρηματοδότηση</a:t>
          </a:r>
          <a:r>
            <a:rPr lang="el-GR" dirty="0" smtClean="0">
              <a:latin typeface="Calibri" pitchFamily="34" charset="0"/>
            </a:rPr>
            <a:t> μέχρι του 100% της επένδυσης με προνομιακούς όρους.</a:t>
          </a:r>
          <a:endParaRPr lang="el-GR" dirty="0">
            <a:latin typeface="Calibri" pitchFamily="34" charset="0"/>
          </a:endParaRPr>
        </a:p>
      </dgm:t>
    </dgm:pt>
    <dgm:pt modelId="{D21DE47B-2BD4-4CAD-BFBD-F626A0AC4A0C}" type="parTrans" cxnId="{D8DCD7A1-7E90-447D-9317-A41358DB51BA}">
      <dgm:prSet/>
      <dgm:spPr/>
      <dgm:t>
        <a:bodyPr/>
        <a:lstStyle/>
        <a:p>
          <a:endParaRPr lang="el-GR">
            <a:latin typeface="Calibri" pitchFamily="34" charset="0"/>
          </a:endParaRPr>
        </a:p>
      </dgm:t>
    </dgm:pt>
    <dgm:pt modelId="{7FC3999D-517B-4632-8F66-7BC9E0361904}" type="sibTrans" cxnId="{D8DCD7A1-7E90-447D-9317-A41358DB51BA}">
      <dgm:prSet/>
      <dgm:spPr/>
      <dgm:t>
        <a:bodyPr/>
        <a:lstStyle/>
        <a:p>
          <a:endParaRPr lang="el-GR">
            <a:latin typeface="Calibri" pitchFamily="34" charset="0"/>
          </a:endParaRPr>
        </a:p>
      </dgm:t>
    </dgm:pt>
    <dgm:pt modelId="{9536D5B8-E23F-4BD4-AAF5-7379C9055D51}" type="pres">
      <dgm:prSet presAssocID="{4C019957-871D-4DF7-AF34-C9453B1346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E26CDFE-2B97-46B8-BA8A-06548C6A09E9}" type="pres">
      <dgm:prSet presAssocID="{E5B52569-850C-46D3-A716-62A14ABD57E1}" presName="composite" presStyleCnt="0"/>
      <dgm:spPr/>
    </dgm:pt>
    <dgm:pt modelId="{57B3BA97-9E4C-459D-8C59-A5D8A9BFDDA0}" type="pres">
      <dgm:prSet presAssocID="{E5B52569-850C-46D3-A716-62A14ABD57E1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E9CE7DF-5825-4330-9871-BC127D86352C}" type="pres">
      <dgm:prSet presAssocID="{E5B52569-850C-46D3-A716-62A14ABD57E1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D40BFE12-6780-44A6-84D0-9DA984FDC8E9}" type="presOf" srcId="{4C019957-871D-4DF7-AF34-C9453B134646}" destId="{9536D5B8-E23F-4BD4-AAF5-7379C9055D51}" srcOrd="0" destOrd="0" presId="urn:microsoft.com/office/officeart/2005/8/layout/hList1"/>
    <dgm:cxn modelId="{D8DCD7A1-7E90-447D-9317-A41358DB51BA}" srcId="{4C019957-871D-4DF7-AF34-C9453B134646}" destId="{E5B52569-850C-46D3-A716-62A14ABD57E1}" srcOrd="0" destOrd="0" parTransId="{D21DE47B-2BD4-4CAD-BFBD-F626A0AC4A0C}" sibTransId="{7FC3999D-517B-4632-8F66-7BC9E0361904}"/>
    <dgm:cxn modelId="{E9C6AB5B-8084-4ED2-BD3B-4317E00854B2}" type="presOf" srcId="{E5B52569-850C-46D3-A716-62A14ABD57E1}" destId="{57B3BA97-9E4C-459D-8C59-A5D8A9BFDDA0}" srcOrd="0" destOrd="0" presId="urn:microsoft.com/office/officeart/2005/8/layout/hList1"/>
    <dgm:cxn modelId="{CEE5634F-C566-4EF7-9563-9BE9D38D0020}" type="presParOf" srcId="{9536D5B8-E23F-4BD4-AAF5-7379C9055D51}" destId="{1E26CDFE-2B97-46B8-BA8A-06548C6A09E9}" srcOrd="0" destOrd="0" presId="urn:microsoft.com/office/officeart/2005/8/layout/hList1"/>
    <dgm:cxn modelId="{A2E46AA1-119B-44AE-90E1-267FA0EE0530}" type="presParOf" srcId="{1E26CDFE-2B97-46B8-BA8A-06548C6A09E9}" destId="{57B3BA97-9E4C-459D-8C59-A5D8A9BFDDA0}" srcOrd="0" destOrd="0" presId="urn:microsoft.com/office/officeart/2005/8/layout/hList1"/>
    <dgm:cxn modelId="{37124AA2-BD2D-4E57-A0B8-DBD7112C286C}" type="presParOf" srcId="{1E26CDFE-2B97-46B8-BA8A-06548C6A09E9}" destId="{EE9CE7DF-5825-4330-9871-BC127D86352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5E6368E-D67A-4D73-8471-E10E514F90D1}" type="doc">
      <dgm:prSet loTypeId="urn:microsoft.com/office/officeart/2005/8/layout/vProcess5" loCatId="process" qsTypeId="urn:microsoft.com/office/officeart/2005/8/quickstyle/3d2" qsCatId="3D" csTypeId="urn:microsoft.com/office/officeart/2005/8/colors/colorful1#9" csCatId="colorful" phldr="1"/>
      <dgm:spPr/>
      <dgm:t>
        <a:bodyPr/>
        <a:lstStyle/>
        <a:p>
          <a:endParaRPr lang="el-GR"/>
        </a:p>
      </dgm:t>
    </dgm:pt>
    <dgm:pt modelId="{F2892457-F669-4F25-837C-A0680308875E}">
      <dgm:prSet custT="1"/>
      <dgm:spPr/>
      <dgm:t>
        <a:bodyPr/>
        <a:lstStyle/>
        <a:p>
          <a:pPr rtl="0"/>
          <a:r>
            <a:rPr lang="el-GR" sz="2000" b="1" dirty="0" smtClean="0">
              <a:latin typeface="Calibri" pitchFamily="34" charset="0"/>
            </a:rPr>
            <a:t>Α) Αγορά νέων απορριμματοφόρων</a:t>
          </a:r>
          <a:r>
            <a:rPr lang="el-GR" sz="2000" dirty="0" smtClean="0">
              <a:latin typeface="Calibri" pitchFamily="34" charset="0"/>
            </a:rPr>
            <a:t> αντιρρυπαντικής τεχνολογίας διαφόρων μεγεθών </a:t>
          </a:r>
          <a:endParaRPr lang="el-GR" sz="2000" dirty="0">
            <a:latin typeface="Calibri" pitchFamily="34" charset="0"/>
          </a:endParaRPr>
        </a:p>
      </dgm:t>
    </dgm:pt>
    <dgm:pt modelId="{6D78ACDA-F50E-418D-A7D9-5C7CEBF5ADC1}" type="parTrans" cxnId="{7A97D37F-E12B-4AFE-AAB3-03AD95BCA192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37216B8D-DC23-450E-9C2D-2B5B93494617}" type="sibTrans" cxnId="{7A97D37F-E12B-4AFE-AAB3-03AD95BCA192}">
      <dgm:prSet custT="1"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ABADD639-5BD2-4B86-AD1B-E01D64C57B7F}">
      <dgm:prSet custT="1"/>
      <dgm:spPr/>
      <dgm:t>
        <a:bodyPr/>
        <a:lstStyle/>
        <a:p>
          <a:pPr rtl="0"/>
          <a:r>
            <a:rPr lang="el-GR" sz="2000" b="1" dirty="0" smtClean="0">
              <a:latin typeface="Calibri" pitchFamily="34" charset="0"/>
            </a:rPr>
            <a:t>Β) Αγορά υπόγειων κάδων απορριμμάτων</a:t>
          </a:r>
          <a:r>
            <a:rPr lang="el-GR" sz="2000" dirty="0" smtClean="0">
              <a:latin typeface="Calibri" pitchFamily="34" charset="0"/>
            </a:rPr>
            <a:t> σε επιλεγμένα σημεία </a:t>
          </a:r>
          <a:endParaRPr lang="el-GR" sz="2000" dirty="0">
            <a:latin typeface="Calibri" pitchFamily="34" charset="0"/>
          </a:endParaRPr>
        </a:p>
      </dgm:t>
    </dgm:pt>
    <dgm:pt modelId="{BACF8E98-C62B-44AB-8EC9-B7EAFA65E56B}" type="parTrans" cxnId="{631F01A4-F8FC-4529-A30F-55C65840460B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7CE29345-74F0-41DE-A8AB-910B0270DEE2}" type="sibTrans" cxnId="{631F01A4-F8FC-4529-A30F-55C65840460B}">
      <dgm:prSet custT="1"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6E29E709-4EF4-4CEC-B92F-8B2646FFCFF7}">
      <dgm:prSet custT="1"/>
      <dgm:spPr/>
      <dgm:t>
        <a:bodyPr/>
        <a:lstStyle/>
        <a:p>
          <a:pPr rtl="0"/>
          <a:r>
            <a:rPr lang="el-GR" sz="2000" b="1" dirty="0" smtClean="0">
              <a:latin typeface="Calibri" pitchFamily="34" charset="0"/>
            </a:rPr>
            <a:t>Γ) Αγορά νέων σαρώθρων, </a:t>
          </a:r>
          <a:r>
            <a:rPr lang="el-GR" sz="2000" b="1" dirty="0" err="1" smtClean="0">
              <a:latin typeface="Calibri" pitchFamily="34" charset="0"/>
            </a:rPr>
            <a:t>τεμαχιστών</a:t>
          </a:r>
          <a:r>
            <a:rPr lang="el-GR" sz="2000" b="1" dirty="0" smtClean="0">
              <a:latin typeface="Calibri" pitchFamily="34" charset="0"/>
            </a:rPr>
            <a:t>, φορτωτών και λοιπού μηχανολογικού εξοπλισμού καθαριότητας,</a:t>
          </a:r>
          <a:r>
            <a:rPr lang="el-GR" sz="2000" dirty="0" smtClean="0">
              <a:latin typeface="Calibri" pitchFamily="34" charset="0"/>
            </a:rPr>
            <a:t> τα οποία συνδυάζονται κατά κύριο λόγο με τον στόλο των απορριμματοφόρων &amp; λοιπού εξοπλισμού</a:t>
          </a:r>
          <a:endParaRPr lang="el-GR" sz="2000" dirty="0">
            <a:latin typeface="Calibri" pitchFamily="34" charset="0"/>
          </a:endParaRPr>
        </a:p>
      </dgm:t>
    </dgm:pt>
    <dgm:pt modelId="{3B36A91E-5453-4795-ACCF-86E3113F0D58}" type="parTrans" cxnId="{0EB4857B-9914-4662-9838-E845AD131943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B1DE49A2-01A1-459F-8FF3-DF099E5BDFE2}" type="sibTrans" cxnId="{0EB4857B-9914-4662-9838-E845AD131943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AE8AA2A5-84FC-4272-9294-7E5B34B53305}" type="pres">
      <dgm:prSet presAssocID="{C5E6368E-D67A-4D73-8471-E10E514F90D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E7C1A76-7616-4494-8BCB-066A546959FA}" type="pres">
      <dgm:prSet presAssocID="{C5E6368E-D67A-4D73-8471-E10E514F90D1}" presName="dummyMaxCanvas" presStyleCnt="0">
        <dgm:presLayoutVars/>
      </dgm:prSet>
      <dgm:spPr/>
    </dgm:pt>
    <dgm:pt modelId="{4AA4234B-04B7-4137-8D00-D787E8BD2015}" type="pres">
      <dgm:prSet presAssocID="{C5E6368E-D67A-4D73-8471-E10E514F90D1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24F6546-E91F-463C-A238-A8368F7E94CC}" type="pres">
      <dgm:prSet presAssocID="{C5E6368E-D67A-4D73-8471-E10E514F90D1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A024907-1667-4EC3-A007-8010A3B2005D}" type="pres">
      <dgm:prSet presAssocID="{C5E6368E-D67A-4D73-8471-E10E514F90D1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4104CB4-3239-405D-9E91-F145FBDBB9E5}" type="pres">
      <dgm:prSet presAssocID="{C5E6368E-D67A-4D73-8471-E10E514F90D1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8ABE114-6313-4B66-8F5E-04535B2D9F78}" type="pres">
      <dgm:prSet presAssocID="{C5E6368E-D67A-4D73-8471-E10E514F90D1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240B20B-86F4-4125-888E-68D0A72691A2}" type="pres">
      <dgm:prSet presAssocID="{C5E6368E-D67A-4D73-8471-E10E514F90D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91CFAD3-2E02-461C-8CDE-80ADB8DC5F0C}" type="pres">
      <dgm:prSet presAssocID="{C5E6368E-D67A-4D73-8471-E10E514F90D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74F89C1-EA93-4A71-90AE-2AAD5FC67EBD}" type="pres">
      <dgm:prSet presAssocID="{C5E6368E-D67A-4D73-8471-E10E514F90D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31F01A4-F8FC-4529-A30F-55C65840460B}" srcId="{C5E6368E-D67A-4D73-8471-E10E514F90D1}" destId="{ABADD639-5BD2-4B86-AD1B-E01D64C57B7F}" srcOrd="1" destOrd="0" parTransId="{BACF8E98-C62B-44AB-8EC9-B7EAFA65E56B}" sibTransId="{7CE29345-74F0-41DE-A8AB-910B0270DEE2}"/>
    <dgm:cxn modelId="{D056B9C4-7730-4779-9C00-A057E25059BD}" type="presOf" srcId="{6E29E709-4EF4-4CEC-B92F-8B2646FFCFF7}" destId="{AA024907-1667-4EC3-A007-8010A3B2005D}" srcOrd="0" destOrd="0" presId="urn:microsoft.com/office/officeart/2005/8/layout/vProcess5"/>
    <dgm:cxn modelId="{7911BE02-E296-472E-AF78-60102DB55DC0}" type="presOf" srcId="{37216B8D-DC23-450E-9C2D-2B5B93494617}" destId="{D4104CB4-3239-405D-9E91-F145FBDBB9E5}" srcOrd="0" destOrd="0" presId="urn:microsoft.com/office/officeart/2005/8/layout/vProcess5"/>
    <dgm:cxn modelId="{898346AB-AE9B-4931-8685-20269C4C767D}" type="presOf" srcId="{F2892457-F669-4F25-837C-A0680308875E}" destId="{1240B20B-86F4-4125-888E-68D0A72691A2}" srcOrd="1" destOrd="0" presId="urn:microsoft.com/office/officeart/2005/8/layout/vProcess5"/>
    <dgm:cxn modelId="{6E5D7474-BE5B-49B3-A9A6-8CA75BE0B9F5}" type="presOf" srcId="{ABADD639-5BD2-4B86-AD1B-E01D64C57B7F}" destId="{924F6546-E91F-463C-A238-A8368F7E94CC}" srcOrd="0" destOrd="0" presId="urn:microsoft.com/office/officeart/2005/8/layout/vProcess5"/>
    <dgm:cxn modelId="{7A97D37F-E12B-4AFE-AAB3-03AD95BCA192}" srcId="{C5E6368E-D67A-4D73-8471-E10E514F90D1}" destId="{F2892457-F669-4F25-837C-A0680308875E}" srcOrd="0" destOrd="0" parTransId="{6D78ACDA-F50E-418D-A7D9-5C7CEBF5ADC1}" sibTransId="{37216B8D-DC23-450E-9C2D-2B5B93494617}"/>
    <dgm:cxn modelId="{4DCC6573-E434-4D18-8D40-66D0E93162D0}" type="presOf" srcId="{F2892457-F669-4F25-837C-A0680308875E}" destId="{4AA4234B-04B7-4137-8D00-D787E8BD2015}" srcOrd="0" destOrd="0" presId="urn:microsoft.com/office/officeart/2005/8/layout/vProcess5"/>
    <dgm:cxn modelId="{60ED54BD-7456-4505-B527-E6271A6C9434}" type="presOf" srcId="{C5E6368E-D67A-4D73-8471-E10E514F90D1}" destId="{AE8AA2A5-84FC-4272-9294-7E5B34B53305}" srcOrd="0" destOrd="0" presId="urn:microsoft.com/office/officeart/2005/8/layout/vProcess5"/>
    <dgm:cxn modelId="{53A05663-309E-4F98-BFB7-91E60E5A589B}" type="presOf" srcId="{7CE29345-74F0-41DE-A8AB-910B0270DEE2}" destId="{68ABE114-6313-4B66-8F5E-04535B2D9F78}" srcOrd="0" destOrd="0" presId="urn:microsoft.com/office/officeart/2005/8/layout/vProcess5"/>
    <dgm:cxn modelId="{677E066B-74C4-4B7B-B922-302383F73B8F}" type="presOf" srcId="{6E29E709-4EF4-4CEC-B92F-8B2646FFCFF7}" destId="{C74F89C1-EA93-4A71-90AE-2AAD5FC67EBD}" srcOrd="1" destOrd="0" presId="urn:microsoft.com/office/officeart/2005/8/layout/vProcess5"/>
    <dgm:cxn modelId="{0EB4857B-9914-4662-9838-E845AD131943}" srcId="{C5E6368E-D67A-4D73-8471-E10E514F90D1}" destId="{6E29E709-4EF4-4CEC-B92F-8B2646FFCFF7}" srcOrd="2" destOrd="0" parTransId="{3B36A91E-5453-4795-ACCF-86E3113F0D58}" sibTransId="{B1DE49A2-01A1-459F-8FF3-DF099E5BDFE2}"/>
    <dgm:cxn modelId="{FF703793-08CD-4E1C-BD58-E2FB803D9FA9}" type="presOf" srcId="{ABADD639-5BD2-4B86-AD1B-E01D64C57B7F}" destId="{E91CFAD3-2E02-461C-8CDE-80ADB8DC5F0C}" srcOrd="1" destOrd="0" presId="urn:microsoft.com/office/officeart/2005/8/layout/vProcess5"/>
    <dgm:cxn modelId="{506D9411-5984-4295-BC9C-33E4D8FF47DE}" type="presParOf" srcId="{AE8AA2A5-84FC-4272-9294-7E5B34B53305}" destId="{3E7C1A76-7616-4494-8BCB-066A546959FA}" srcOrd="0" destOrd="0" presId="urn:microsoft.com/office/officeart/2005/8/layout/vProcess5"/>
    <dgm:cxn modelId="{BC713B63-C060-4090-9444-482B906600C6}" type="presParOf" srcId="{AE8AA2A5-84FC-4272-9294-7E5B34B53305}" destId="{4AA4234B-04B7-4137-8D00-D787E8BD2015}" srcOrd="1" destOrd="0" presId="urn:microsoft.com/office/officeart/2005/8/layout/vProcess5"/>
    <dgm:cxn modelId="{EC769E46-1C64-4ADC-A6E0-80074403D40E}" type="presParOf" srcId="{AE8AA2A5-84FC-4272-9294-7E5B34B53305}" destId="{924F6546-E91F-463C-A238-A8368F7E94CC}" srcOrd="2" destOrd="0" presId="urn:microsoft.com/office/officeart/2005/8/layout/vProcess5"/>
    <dgm:cxn modelId="{0CA95688-6618-44A5-AD5B-08DFBA095ED8}" type="presParOf" srcId="{AE8AA2A5-84FC-4272-9294-7E5B34B53305}" destId="{AA024907-1667-4EC3-A007-8010A3B2005D}" srcOrd="3" destOrd="0" presId="urn:microsoft.com/office/officeart/2005/8/layout/vProcess5"/>
    <dgm:cxn modelId="{08D2C2F7-8349-4CCF-AA95-BDB637CC04CB}" type="presParOf" srcId="{AE8AA2A5-84FC-4272-9294-7E5B34B53305}" destId="{D4104CB4-3239-405D-9E91-F145FBDBB9E5}" srcOrd="4" destOrd="0" presId="urn:microsoft.com/office/officeart/2005/8/layout/vProcess5"/>
    <dgm:cxn modelId="{B978981D-0ADC-4C55-855C-3830C1816D14}" type="presParOf" srcId="{AE8AA2A5-84FC-4272-9294-7E5B34B53305}" destId="{68ABE114-6313-4B66-8F5E-04535B2D9F78}" srcOrd="5" destOrd="0" presId="urn:microsoft.com/office/officeart/2005/8/layout/vProcess5"/>
    <dgm:cxn modelId="{9A0778B8-2EFE-4BB8-B9BE-542EA23C6890}" type="presParOf" srcId="{AE8AA2A5-84FC-4272-9294-7E5B34B53305}" destId="{1240B20B-86F4-4125-888E-68D0A72691A2}" srcOrd="6" destOrd="0" presId="urn:microsoft.com/office/officeart/2005/8/layout/vProcess5"/>
    <dgm:cxn modelId="{28C0BC10-A3E6-4313-8373-366B0FA658A2}" type="presParOf" srcId="{AE8AA2A5-84FC-4272-9294-7E5B34B53305}" destId="{E91CFAD3-2E02-461C-8CDE-80ADB8DC5F0C}" srcOrd="7" destOrd="0" presId="urn:microsoft.com/office/officeart/2005/8/layout/vProcess5"/>
    <dgm:cxn modelId="{950417C0-FADA-4956-B86C-B5F95732A013}" type="presParOf" srcId="{AE8AA2A5-84FC-4272-9294-7E5B34B53305}" destId="{C74F89C1-EA93-4A71-90AE-2AAD5FC67EB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E4166B5-E830-4086-A5DB-EAD60AE2B88C}" type="doc">
      <dgm:prSet loTypeId="urn:microsoft.com/office/officeart/2005/8/layout/target3" loCatId="relationship" qsTypeId="urn:microsoft.com/office/officeart/2005/8/quickstyle/3d2" qsCatId="3D" csTypeId="urn:microsoft.com/office/officeart/2005/8/colors/colorful1#10" csCatId="colorful" phldr="1"/>
      <dgm:spPr/>
      <dgm:t>
        <a:bodyPr/>
        <a:lstStyle/>
        <a:p>
          <a:endParaRPr lang="el-GR"/>
        </a:p>
      </dgm:t>
    </dgm:pt>
    <dgm:pt modelId="{C64BF934-5055-49CA-BB17-DA88A128068D}">
      <dgm:prSet custT="1"/>
      <dgm:spPr/>
      <dgm:t>
        <a:bodyPr/>
        <a:lstStyle/>
        <a:p>
          <a:pPr rtl="0"/>
          <a:r>
            <a:rPr lang="el-GR" sz="2000" dirty="0" smtClean="0">
              <a:latin typeface="Calibri" pitchFamily="34" charset="0"/>
            </a:rPr>
            <a:t>Πλήρη δωρεάν υποστήριξη για τη δημιουργία &amp; υποβολή του φακέλου χρηματοδότησης προς ΤΠ&amp;Δ και </a:t>
          </a:r>
          <a:r>
            <a:rPr lang="el-GR" sz="2000" dirty="0" err="1" smtClean="0">
              <a:latin typeface="Calibri" pitchFamily="34" charset="0"/>
            </a:rPr>
            <a:t>ΕΤΕπ</a:t>
          </a:r>
          <a:endParaRPr lang="el-GR" sz="2000" dirty="0">
            <a:latin typeface="Calibri" pitchFamily="34" charset="0"/>
          </a:endParaRPr>
        </a:p>
      </dgm:t>
    </dgm:pt>
    <dgm:pt modelId="{9D808FB7-7A3B-4446-B2FD-385D83A82DA2}" type="parTrans" cxnId="{FA36A7BA-ACF3-4C3C-B2CD-99EDB485C74E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6C6C217A-4173-479B-8D8F-4E38997F0FD5}" type="sibTrans" cxnId="{FA36A7BA-ACF3-4C3C-B2CD-99EDB485C74E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105BA299-B0BB-4DE6-9B07-8D363985D85D}">
      <dgm:prSet custT="1"/>
      <dgm:spPr/>
      <dgm:t>
        <a:bodyPr/>
        <a:lstStyle/>
        <a:p>
          <a:pPr rtl="0"/>
          <a:r>
            <a:rPr lang="el-GR" sz="2000" dirty="0" smtClean="0">
              <a:latin typeface="Calibri" pitchFamily="34" charset="0"/>
            </a:rPr>
            <a:t>Προνομιακό επιτόκιο &amp; χρηματοδότηση μέχρι του 100% της επένδυσης</a:t>
          </a:r>
          <a:endParaRPr lang="el-GR" sz="2000" dirty="0">
            <a:latin typeface="Calibri" pitchFamily="34" charset="0"/>
          </a:endParaRPr>
        </a:p>
      </dgm:t>
    </dgm:pt>
    <dgm:pt modelId="{9AB0165E-80D3-47EE-94CF-890767E3B397}" type="parTrans" cxnId="{16EE004A-3D6B-4DE4-BF65-64767152EEF6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C6FF450C-1F07-418A-812C-AFFCB653CD7B}" type="sibTrans" cxnId="{16EE004A-3D6B-4DE4-BF65-64767152EEF6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AC992F6F-1601-45C5-8F59-F30ACB58BDA6}">
      <dgm:prSet custT="1"/>
      <dgm:spPr/>
      <dgm:t>
        <a:bodyPr/>
        <a:lstStyle/>
        <a:p>
          <a:pPr rtl="0"/>
          <a:r>
            <a:rPr lang="el-GR" sz="2000" dirty="0" smtClean="0">
              <a:latin typeface="Calibri" pitchFamily="34" charset="0"/>
            </a:rPr>
            <a:t>Γρήγορες - ευέλικτες διαδικασίες έγκρισης, εντός δεκαπέντε (15) ημερών από την υποβολή του φακέλου</a:t>
          </a:r>
          <a:endParaRPr lang="el-GR" sz="2000" dirty="0">
            <a:latin typeface="Calibri" pitchFamily="34" charset="0"/>
          </a:endParaRPr>
        </a:p>
      </dgm:t>
    </dgm:pt>
    <dgm:pt modelId="{35085AAE-09B6-4C87-AF30-6F23CDB2CB32}" type="parTrans" cxnId="{1E643CD2-4012-4910-98EE-11E45D11F021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AC9BC893-3396-47E6-9A3D-B9F904173064}" type="sibTrans" cxnId="{1E643CD2-4012-4910-98EE-11E45D11F021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7CCB64EE-FA39-4C9D-A4A8-25A79541996B}">
      <dgm:prSet custT="1"/>
      <dgm:spPr/>
      <dgm:t>
        <a:bodyPr/>
        <a:lstStyle/>
        <a:p>
          <a:pPr rtl="0"/>
          <a:r>
            <a:rPr lang="el-GR" sz="2000" dirty="0" smtClean="0">
              <a:latin typeface="Calibri" pitchFamily="34" charset="0"/>
            </a:rPr>
            <a:t>Διάρκεια αποπληρωμής δανείου έως 8 έτη</a:t>
          </a:r>
          <a:endParaRPr lang="el-GR" sz="2000" dirty="0">
            <a:latin typeface="Calibri" pitchFamily="34" charset="0"/>
          </a:endParaRPr>
        </a:p>
      </dgm:t>
    </dgm:pt>
    <dgm:pt modelId="{7F75EAEB-0ABB-40B3-8048-4278825BA3FC}" type="parTrans" cxnId="{16807613-78A4-4B92-8C01-871923837E37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7393BC38-9944-4EDB-B85F-938554202251}" type="sibTrans" cxnId="{16807613-78A4-4B92-8C01-871923837E37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BB29535B-71E9-4EB5-A0D9-687C0A105588}" type="pres">
      <dgm:prSet presAssocID="{7E4166B5-E830-4086-A5DB-EAD60AE2B88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4CBA1A1B-45C6-4151-9AA2-F3E56EFC2D4D}" type="pres">
      <dgm:prSet presAssocID="{C64BF934-5055-49CA-BB17-DA88A128068D}" presName="circle1" presStyleLbl="node1" presStyleIdx="0" presStyleCnt="4"/>
      <dgm:spPr/>
    </dgm:pt>
    <dgm:pt modelId="{42FD33E0-2673-4CBB-B9B7-877103A8075C}" type="pres">
      <dgm:prSet presAssocID="{C64BF934-5055-49CA-BB17-DA88A128068D}" presName="space" presStyleCnt="0"/>
      <dgm:spPr/>
    </dgm:pt>
    <dgm:pt modelId="{C7C9C430-3B2A-4FA6-9D7A-3CA97BD8B723}" type="pres">
      <dgm:prSet presAssocID="{C64BF934-5055-49CA-BB17-DA88A128068D}" presName="rect1" presStyleLbl="alignAcc1" presStyleIdx="0" presStyleCnt="4"/>
      <dgm:spPr/>
      <dgm:t>
        <a:bodyPr/>
        <a:lstStyle/>
        <a:p>
          <a:endParaRPr lang="el-GR"/>
        </a:p>
      </dgm:t>
    </dgm:pt>
    <dgm:pt modelId="{311E9F79-FA2C-43B8-BACC-573C614F4218}" type="pres">
      <dgm:prSet presAssocID="{105BA299-B0BB-4DE6-9B07-8D363985D85D}" presName="vertSpace2" presStyleLbl="node1" presStyleIdx="0" presStyleCnt="4"/>
      <dgm:spPr/>
    </dgm:pt>
    <dgm:pt modelId="{0C32F639-3DB1-4A50-9138-3F9CBBEFEB7B}" type="pres">
      <dgm:prSet presAssocID="{105BA299-B0BB-4DE6-9B07-8D363985D85D}" presName="circle2" presStyleLbl="node1" presStyleIdx="1" presStyleCnt="4"/>
      <dgm:spPr/>
    </dgm:pt>
    <dgm:pt modelId="{EA56395F-6486-44F1-9E08-725D216E2DB2}" type="pres">
      <dgm:prSet presAssocID="{105BA299-B0BB-4DE6-9B07-8D363985D85D}" presName="rect2" presStyleLbl="alignAcc1" presStyleIdx="1" presStyleCnt="4"/>
      <dgm:spPr/>
      <dgm:t>
        <a:bodyPr/>
        <a:lstStyle/>
        <a:p>
          <a:endParaRPr lang="el-GR"/>
        </a:p>
      </dgm:t>
    </dgm:pt>
    <dgm:pt modelId="{CE3C215F-B96D-4B4D-A961-E2C358085723}" type="pres">
      <dgm:prSet presAssocID="{AC992F6F-1601-45C5-8F59-F30ACB58BDA6}" presName="vertSpace3" presStyleLbl="node1" presStyleIdx="1" presStyleCnt="4"/>
      <dgm:spPr/>
    </dgm:pt>
    <dgm:pt modelId="{CCE3DE52-6A48-456B-927D-99098997C542}" type="pres">
      <dgm:prSet presAssocID="{AC992F6F-1601-45C5-8F59-F30ACB58BDA6}" presName="circle3" presStyleLbl="node1" presStyleIdx="2" presStyleCnt="4"/>
      <dgm:spPr/>
    </dgm:pt>
    <dgm:pt modelId="{720FE501-F40E-4652-9358-48EA5423D085}" type="pres">
      <dgm:prSet presAssocID="{AC992F6F-1601-45C5-8F59-F30ACB58BDA6}" presName="rect3" presStyleLbl="alignAcc1" presStyleIdx="2" presStyleCnt="4"/>
      <dgm:spPr/>
      <dgm:t>
        <a:bodyPr/>
        <a:lstStyle/>
        <a:p>
          <a:endParaRPr lang="el-GR"/>
        </a:p>
      </dgm:t>
    </dgm:pt>
    <dgm:pt modelId="{5B4554FC-A169-4157-8802-75BE9DBC73B3}" type="pres">
      <dgm:prSet presAssocID="{7CCB64EE-FA39-4C9D-A4A8-25A79541996B}" presName="vertSpace4" presStyleLbl="node1" presStyleIdx="2" presStyleCnt="4"/>
      <dgm:spPr/>
    </dgm:pt>
    <dgm:pt modelId="{E119A983-7FE9-447C-8FF6-0CB0CB391626}" type="pres">
      <dgm:prSet presAssocID="{7CCB64EE-FA39-4C9D-A4A8-25A79541996B}" presName="circle4" presStyleLbl="node1" presStyleIdx="3" presStyleCnt="4"/>
      <dgm:spPr/>
    </dgm:pt>
    <dgm:pt modelId="{22051797-50BC-4137-A2BE-9BE91476F345}" type="pres">
      <dgm:prSet presAssocID="{7CCB64EE-FA39-4C9D-A4A8-25A79541996B}" presName="rect4" presStyleLbl="alignAcc1" presStyleIdx="3" presStyleCnt="4"/>
      <dgm:spPr/>
      <dgm:t>
        <a:bodyPr/>
        <a:lstStyle/>
        <a:p>
          <a:endParaRPr lang="el-GR"/>
        </a:p>
      </dgm:t>
    </dgm:pt>
    <dgm:pt modelId="{1E4E9AE3-7F3C-4081-A85C-639C06D38C61}" type="pres">
      <dgm:prSet presAssocID="{C64BF934-5055-49CA-BB17-DA88A128068D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20E3B08-FAB8-41AE-9CAE-8E8E49CE2747}" type="pres">
      <dgm:prSet presAssocID="{105BA299-B0BB-4DE6-9B07-8D363985D85D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3EE4CD0-9B01-4631-854E-A13267980720}" type="pres">
      <dgm:prSet presAssocID="{AC992F6F-1601-45C5-8F59-F30ACB58BDA6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2C617BB-8B5E-4C84-A76F-3A6D1A8F9CAE}" type="pres">
      <dgm:prSet presAssocID="{7CCB64EE-FA39-4C9D-A4A8-25A79541996B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1E73832-47E3-4CE1-B443-0766EE43F51E}" type="presOf" srcId="{C64BF934-5055-49CA-BB17-DA88A128068D}" destId="{1E4E9AE3-7F3C-4081-A85C-639C06D38C61}" srcOrd="1" destOrd="0" presId="urn:microsoft.com/office/officeart/2005/8/layout/target3"/>
    <dgm:cxn modelId="{FA36A7BA-ACF3-4C3C-B2CD-99EDB485C74E}" srcId="{7E4166B5-E830-4086-A5DB-EAD60AE2B88C}" destId="{C64BF934-5055-49CA-BB17-DA88A128068D}" srcOrd="0" destOrd="0" parTransId="{9D808FB7-7A3B-4446-B2FD-385D83A82DA2}" sibTransId="{6C6C217A-4173-479B-8D8F-4E38997F0FD5}"/>
    <dgm:cxn modelId="{A06FE4DF-C3ED-494F-A6D1-56634820A17D}" type="presOf" srcId="{105BA299-B0BB-4DE6-9B07-8D363985D85D}" destId="{EA56395F-6486-44F1-9E08-725D216E2DB2}" srcOrd="0" destOrd="0" presId="urn:microsoft.com/office/officeart/2005/8/layout/target3"/>
    <dgm:cxn modelId="{83A68867-BA11-46C2-8410-7D9FD451B2DA}" type="presOf" srcId="{105BA299-B0BB-4DE6-9B07-8D363985D85D}" destId="{620E3B08-FAB8-41AE-9CAE-8E8E49CE2747}" srcOrd="1" destOrd="0" presId="urn:microsoft.com/office/officeart/2005/8/layout/target3"/>
    <dgm:cxn modelId="{2DEF7E39-1065-4E79-9EAB-2AB2AF25EF2B}" type="presOf" srcId="{AC992F6F-1601-45C5-8F59-F30ACB58BDA6}" destId="{720FE501-F40E-4652-9358-48EA5423D085}" srcOrd="0" destOrd="0" presId="urn:microsoft.com/office/officeart/2005/8/layout/target3"/>
    <dgm:cxn modelId="{3DE54E5D-29FF-4C4F-8A4C-AB8B33290B34}" type="presOf" srcId="{C64BF934-5055-49CA-BB17-DA88A128068D}" destId="{C7C9C430-3B2A-4FA6-9D7A-3CA97BD8B723}" srcOrd="0" destOrd="0" presId="urn:microsoft.com/office/officeart/2005/8/layout/target3"/>
    <dgm:cxn modelId="{8E8A1DC7-D238-4B1B-B3CF-FEF0DEC9C15D}" type="presOf" srcId="{AC992F6F-1601-45C5-8F59-F30ACB58BDA6}" destId="{13EE4CD0-9B01-4631-854E-A13267980720}" srcOrd="1" destOrd="0" presId="urn:microsoft.com/office/officeart/2005/8/layout/target3"/>
    <dgm:cxn modelId="{C9F0D41C-21FA-4AAB-BD34-70E67C322996}" type="presOf" srcId="{7E4166B5-E830-4086-A5DB-EAD60AE2B88C}" destId="{BB29535B-71E9-4EB5-A0D9-687C0A105588}" srcOrd="0" destOrd="0" presId="urn:microsoft.com/office/officeart/2005/8/layout/target3"/>
    <dgm:cxn modelId="{16807613-78A4-4B92-8C01-871923837E37}" srcId="{7E4166B5-E830-4086-A5DB-EAD60AE2B88C}" destId="{7CCB64EE-FA39-4C9D-A4A8-25A79541996B}" srcOrd="3" destOrd="0" parTransId="{7F75EAEB-0ABB-40B3-8048-4278825BA3FC}" sibTransId="{7393BC38-9944-4EDB-B85F-938554202251}"/>
    <dgm:cxn modelId="{16EE004A-3D6B-4DE4-BF65-64767152EEF6}" srcId="{7E4166B5-E830-4086-A5DB-EAD60AE2B88C}" destId="{105BA299-B0BB-4DE6-9B07-8D363985D85D}" srcOrd="1" destOrd="0" parTransId="{9AB0165E-80D3-47EE-94CF-890767E3B397}" sibTransId="{C6FF450C-1F07-418A-812C-AFFCB653CD7B}"/>
    <dgm:cxn modelId="{1E643CD2-4012-4910-98EE-11E45D11F021}" srcId="{7E4166B5-E830-4086-A5DB-EAD60AE2B88C}" destId="{AC992F6F-1601-45C5-8F59-F30ACB58BDA6}" srcOrd="2" destOrd="0" parTransId="{35085AAE-09B6-4C87-AF30-6F23CDB2CB32}" sibTransId="{AC9BC893-3396-47E6-9A3D-B9F904173064}"/>
    <dgm:cxn modelId="{21AC4388-8A16-4C9C-A354-2CED8975BA3F}" type="presOf" srcId="{7CCB64EE-FA39-4C9D-A4A8-25A79541996B}" destId="{22051797-50BC-4137-A2BE-9BE91476F345}" srcOrd="0" destOrd="0" presId="urn:microsoft.com/office/officeart/2005/8/layout/target3"/>
    <dgm:cxn modelId="{26488CFA-87EF-4AAA-8ED4-89479B2F8A79}" type="presOf" srcId="{7CCB64EE-FA39-4C9D-A4A8-25A79541996B}" destId="{52C617BB-8B5E-4C84-A76F-3A6D1A8F9CAE}" srcOrd="1" destOrd="0" presId="urn:microsoft.com/office/officeart/2005/8/layout/target3"/>
    <dgm:cxn modelId="{B28EC74A-9275-47E6-AE67-EC21CD2F963E}" type="presParOf" srcId="{BB29535B-71E9-4EB5-A0D9-687C0A105588}" destId="{4CBA1A1B-45C6-4151-9AA2-F3E56EFC2D4D}" srcOrd="0" destOrd="0" presId="urn:microsoft.com/office/officeart/2005/8/layout/target3"/>
    <dgm:cxn modelId="{509147C6-E24C-4A5A-A6D4-88C15799B896}" type="presParOf" srcId="{BB29535B-71E9-4EB5-A0D9-687C0A105588}" destId="{42FD33E0-2673-4CBB-B9B7-877103A8075C}" srcOrd="1" destOrd="0" presId="urn:microsoft.com/office/officeart/2005/8/layout/target3"/>
    <dgm:cxn modelId="{5BDBAAAD-D7CF-4F59-B6AD-2911BBBDACC9}" type="presParOf" srcId="{BB29535B-71E9-4EB5-A0D9-687C0A105588}" destId="{C7C9C430-3B2A-4FA6-9D7A-3CA97BD8B723}" srcOrd="2" destOrd="0" presId="urn:microsoft.com/office/officeart/2005/8/layout/target3"/>
    <dgm:cxn modelId="{FC48FB41-C4F3-48F7-B7F1-9047EA3B87A8}" type="presParOf" srcId="{BB29535B-71E9-4EB5-A0D9-687C0A105588}" destId="{311E9F79-FA2C-43B8-BACC-573C614F4218}" srcOrd="3" destOrd="0" presId="urn:microsoft.com/office/officeart/2005/8/layout/target3"/>
    <dgm:cxn modelId="{CAEDA254-1650-4366-AC03-97DA54931C62}" type="presParOf" srcId="{BB29535B-71E9-4EB5-A0D9-687C0A105588}" destId="{0C32F639-3DB1-4A50-9138-3F9CBBEFEB7B}" srcOrd="4" destOrd="0" presId="urn:microsoft.com/office/officeart/2005/8/layout/target3"/>
    <dgm:cxn modelId="{8DD1C1D0-5285-46FD-A87C-770CCE27A788}" type="presParOf" srcId="{BB29535B-71E9-4EB5-A0D9-687C0A105588}" destId="{EA56395F-6486-44F1-9E08-725D216E2DB2}" srcOrd="5" destOrd="0" presId="urn:microsoft.com/office/officeart/2005/8/layout/target3"/>
    <dgm:cxn modelId="{0A6A76D9-BBDD-4DC6-A86E-354C24460257}" type="presParOf" srcId="{BB29535B-71E9-4EB5-A0D9-687C0A105588}" destId="{CE3C215F-B96D-4B4D-A961-E2C358085723}" srcOrd="6" destOrd="0" presId="urn:microsoft.com/office/officeart/2005/8/layout/target3"/>
    <dgm:cxn modelId="{AFB46B5D-F2B8-474F-BF5F-D141E63D4C37}" type="presParOf" srcId="{BB29535B-71E9-4EB5-A0D9-687C0A105588}" destId="{CCE3DE52-6A48-456B-927D-99098997C542}" srcOrd="7" destOrd="0" presId="urn:microsoft.com/office/officeart/2005/8/layout/target3"/>
    <dgm:cxn modelId="{635A5961-1204-4F94-9E48-A6D6D84C47B2}" type="presParOf" srcId="{BB29535B-71E9-4EB5-A0D9-687C0A105588}" destId="{720FE501-F40E-4652-9358-48EA5423D085}" srcOrd="8" destOrd="0" presId="urn:microsoft.com/office/officeart/2005/8/layout/target3"/>
    <dgm:cxn modelId="{AC87B44A-F1A2-43B8-B4F5-B43F8C6C4467}" type="presParOf" srcId="{BB29535B-71E9-4EB5-A0D9-687C0A105588}" destId="{5B4554FC-A169-4157-8802-75BE9DBC73B3}" srcOrd="9" destOrd="0" presId="urn:microsoft.com/office/officeart/2005/8/layout/target3"/>
    <dgm:cxn modelId="{F5245A41-1807-41A3-B030-DA78C08D3073}" type="presParOf" srcId="{BB29535B-71E9-4EB5-A0D9-687C0A105588}" destId="{E119A983-7FE9-447C-8FF6-0CB0CB391626}" srcOrd="10" destOrd="0" presId="urn:microsoft.com/office/officeart/2005/8/layout/target3"/>
    <dgm:cxn modelId="{F7525B59-4CDF-4339-AE52-56AC266792B6}" type="presParOf" srcId="{BB29535B-71E9-4EB5-A0D9-687C0A105588}" destId="{22051797-50BC-4137-A2BE-9BE91476F345}" srcOrd="11" destOrd="0" presId="urn:microsoft.com/office/officeart/2005/8/layout/target3"/>
    <dgm:cxn modelId="{963EE549-C675-4499-8989-9D35FDABBFF7}" type="presParOf" srcId="{BB29535B-71E9-4EB5-A0D9-687C0A105588}" destId="{1E4E9AE3-7F3C-4081-A85C-639C06D38C61}" srcOrd="12" destOrd="0" presId="urn:microsoft.com/office/officeart/2005/8/layout/target3"/>
    <dgm:cxn modelId="{F8C652E3-4676-4416-8A0A-0068C0584CC5}" type="presParOf" srcId="{BB29535B-71E9-4EB5-A0D9-687C0A105588}" destId="{620E3B08-FAB8-41AE-9CAE-8E8E49CE2747}" srcOrd="13" destOrd="0" presId="urn:microsoft.com/office/officeart/2005/8/layout/target3"/>
    <dgm:cxn modelId="{02B5CCE5-3663-427C-AA27-59C7703D825F}" type="presParOf" srcId="{BB29535B-71E9-4EB5-A0D9-687C0A105588}" destId="{13EE4CD0-9B01-4631-854E-A13267980720}" srcOrd="14" destOrd="0" presId="urn:microsoft.com/office/officeart/2005/8/layout/target3"/>
    <dgm:cxn modelId="{059682DF-DF46-4568-B5CB-3E531B273520}" type="presParOf" srcId="{BB29535B-71E9-4EB5-A0D9-687C0A105588}" destId="{52C617BB-8B5E-4C84-A76F-3A6D1A8F9CAE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CA2AFBD-E5A2-42E4-A077-D8C7A89E6994}" type="doc">
      <dgm:prSet loTypeId="urn:microsoft.com/office/officeart/2005/8/layout/bProcess4" loCatId="process" qsTypeId="urn:microsoft.com/office/officeart/2005/8/quickstyle/3d3" qsCatId="3D" csTypeId="urn:microsoft.com/office/officeart/2005/8/colors/colorful1#11" csCatId="colorful" phldr="1"/>
      <dgm:spPr/>
      <dgm:t>
        <a:bodyPr/>
        <a:lstStyle/>
        <a:p>
          <a:endParaRPr lang="el-GR"/>
        </a:p>
      </dgm:t>
    </dgm:pt>
    <dgm:pt modelId="{F351CF21-4E77-4903-9FA4-4568E94712A9}">
      <dgm:prSet custT="1"/>
      <dgm:spPr/>
      <dgm:t>
        <a:bodyPr/>
        <a:lstStyle/>
        <a:p>
          <a:pPr rtl="0"/>
          <a:r>
            <a:rPr lang="el-GR" sz="1800" dirty="0" smtClean="0">
              <a:latin typeface="Calibri" pitchFamily="34" charset="0"/>
            </a:rPr>
            <a:t>Οδικό Δίκτυο - Μεταφορές</a:t>
          </a:r>
          <a:endParaRPr lang="el-GR" sz="1800" dirty="0">
            <a:latin typeface="Calibri" pitchFamily="34" charset="0"/>
          </a:endParaRPr>
        </a:p>
      </dgm:t>
    </dgm:pt>
    <dgm:pt modelId="{6F060D2F-5CBE-4D5D-BC4B-816C61FF10BD}" type="parTrans" cxnId="{857CFB96-C671-4D66-B5CC-D51E5DF66824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26686F04-378F-4B3E-8577-DB93E7DC721B}" type="sibTrans" cxnId="{857CFB96-C671-4D66-B5CC-D51E5DF66824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CDEDB644-3341-492E-B2F6-B53ED29E9098}">
      <dgm:prSet custT="1"/>
      <dgm:spPr/>
      <dgm:t>
        <a:bodyPr/>
        <a:lstStyle/>
        <a:p>
          <a:pPr rtl="0"/>
          <a:r>
            <a:rPr lang="el-GR" sz="1800" dirty="0" smtClean="0">
              <a:latin typeface="Calibri" pitchFamily="34" charset="0"/>
            </a:rPr>
            <a:t>Αναβάθμιση δημόσιων κτιρίων &amp; εγκαταστάσεων – Εκσυγχρονισμός κτιρίων Δημόσιας Διοίκησης</a:t>
          </a:r>
          <a:endParaRPr lang="el-GR" sz="1800" dirty="0">
            <a:latin typeface="Calibri" pitchFamily="34" charset="0"/>
          </a:endParaRPr>
        </a:p>
      </dgm:t>
    </dgm:pt>
    <dgm:pt modelId="{0C62776F-EA94-4467-BF3E-5AB3C8826436}" type="parTrans" cxnId="{3435E94F-081C-44C8-A9B0-9A8F77CA8028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EFF31379-D097-4695-A24A-1160F32B54E8}" type="sibTrans" cxnId="{3435E94F-081C-44C8-A9B0-9A8F77CA8028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4A79B7FA-A253-4C7B-B6EC-EA5578CE3D6E}">
      <dgm:prSet custT="1"/>
      <dgm:spPr/>
      <dgm:t>
        <a:bodyPr/>
        <a:lstStyle/>
        <a:p>
          <a:pPr rtl="0"/>
          <a:r>
            <a:rPr lang="el-GR" sz="1800" dirty="0" smtClean="0">
              <a:latin typeface="Calibri" pitchFamily="34" charset="0"/>
            </a:rPr>
            <a:t>Πολιτιστική, ιστορική &amp; αρχιτεκτονική κληρονομιά</a:t>
          </a:r>
          <a:endParaRPr lang="el-GR" sz="1800" dirty="0">
            <a:latin typeface="Calibri" pitchFamily="34" charset="0"/>
          </a:endParaRPr>
        </a:p>
      </dgm:t>
    </dgm:pt>
    <dgm:pt modelId="{21E11CBC-B042-4105-870C-6682E2EC810E}" type="parTrans" cxnId="{272D580B-0932-4020-8C8E-034C6D62D235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98004CA3-34FE-48A8-ABCB-FE23B36582AA}" type="sibTrans" cxnId="{272D580B-0932-4020-8C8E-034C6D62D235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3A37748D-0843-4AC7-8872-82BDA755B780}">
      <dgm:prSet custT="1"/>
      <dgm:spPr/>
      <dgm:t>
        <a:bodyPr/>
        <a:lstStyle/>
        <a:p>
          <a:pPr rtl="0"/>
          <a:r>
            <a:rPr lang="el-GR" sz="1800" dirty="0" smtClean="0">
              <a:latin typeface="Calibri" pitchFamily="34" charset="0"/>
            </a:rPr>
            <a:t>Χώροι πρασίνου &amp; αποκατάσταση ανοιχτών δημοσίων χώρων</a:t>
          </a:r>
          <a:endParaRPr lang="el-GR" sz="1800" dirty="0">
            <a:latin typeface="Calibri" pitchFamily="34" charset="0"/>
          </a:endParaRPr>
        </a:p>
      </dgm:t>
    </dgm:pt>
    <dgm:pt modelId="{A2622983-7733-41D8-AB6B-A26CCE088DB0}" type="parTrans" cxnId="{F3A2760D-81DD-41B7-AEFC-78B43E0E2D5D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886D6168-F4CF-4CDB-9360-132DD5BCDF4E}" type="sibTrans" cxnId="{F3A2760D-81DD-41B7-AEFC-78B43E0E2D5D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632428B8-4D33-443C-9AC4-2D694553CFF3}">
      <dgm:prSet custT="1"/>
      <dgm:spPr/>
      <dgm:t>
        <a:bodyPr/>
        <a:lstStyle/>
        <a:p>
          <a:pPr rtl="0"/>
          <a:r>
            <a:rPr lang="el-GR" sz="1800" dirty="0" smtClean="0">
              <a:latin typeface="Calibri" pitchFamily="34" charset="0"/>
            </a:rPr>
            <a:t>Υγεία/Κοινωνική Υποδομή</a:t>
          </a:r>
          <a:endParaRPr lang="el-GR" sz="1800" dirty="0">
            <a:latin typeface="Calibri" pitchFamily="34" charset="0"/>
          </a:endParaRPr>
        </a:p>
      </dgm:t>
    </dgm:pt>
    <dgm:pt modelId="{DDEDEB05-B058-490C-A758-C908B413EF6C}" type="parTrans" cxnId="{E7D8098B-6847-4769-A33A-21C2BA1CF636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9A348D46-3DFC-438F-AEB8-DF6E29ACF358}" type="sibTrans" cxnId="{E7D8098B-6847-4769-A33A-21C2BA1CF636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7335F3FC-E0D3-4276-9F16-FDC5E8AE15AE}">
      <dgm:prSet custT="1"/>
      <dgm:spPr/>
      <dgm:t>
        <a:bodyPr/>
        <a:lstStyle/>
        <a:p>
          <a:pPr rtl="0"/>
          <a:r>
            <a:rPr lang="el-GR" sz="1800" dirty="0" smtClean="0">
              <a:latin typeface="Calibri" pitchFamily="34" charset="0"/>
            </a:rPr>
            <a:t>Στέγαση</a:t>
          </a:r>
          <a:endParaRPr lang="el-GR" sz="1800" dirty="0">
            <a:latin typeface="Calibri" pitchFamily="34" charset="0"/>
          </a:endParaRPr>
        </a:p>
      </dgm:t>
    </dgm:pt>
    <dgm:pt modelId="{859AE000-3A23-4B7A-839F-712991BF4753}" type="parTrans" cxnId="{4CD092FE-4902-4283-B674-B455E655CE18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3C5F8ABE-A2EE-44F7-B5CC-BDEA3FFEE137}" type="sibTrans" cxnId="{4CD092FE-4902-4283-B674-B455E655CE18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4969BA84-84E1-40CD-902D-FF0B5A9A5D47}">
      <dgm:prSet custT="1"/>
      <dgm:spPr/>
      <dgm:t>
        <a:bodyPr/>
        <a:lstStyle/>
        <a:p>
          <a:pPr rtl="0"/>
          <a:r>
            <a:rPr lang="el-GR" sz="1800" dirty="0" smtClean="0">
              <a:latin typeface="Calibri" pitchFamily="34" charset="0"/>
            </a:rPr>
            <a:t>Εκπαιδευτικές/Αθλητικές Εγκαταστάσεις</a:t>
          </a:r>
          <a:endParaRPr lang="el-GR" sz="1800" dirty="0">
            <a:latin typeface="Calibri" pitchFamily="34" charset="0"/>
          </a:endParaRPr>
        </a:p>
      </dgm:t>
    </dgm:pt>
    <dgm:pt modelId="{943F2ACC-68DC-46F3-81BF-CDBA8D179761}" type="parTrans" cxnId="{7796C766-6955-4796-9E59-A16714BD98BA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DB5C987B-A12A-448D-8DCC-553E03AFB418}" type="sibTrans" cxnId="{7796C766-6955-4796-9E59-A16714BD98BA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3C6B02D9-2312-49F2-A990-CD2403265DD1}">
      <dgm:prSet custT="1"/>
      <dgm:spPr/>
      <dgm:t>
        <a:bodyPr/>
        <a:lstStyle/>
        <a:p>
          <a:pPr rtl="0"/>
          <a:r>
            <a:rPr lang="el-GR" sz="1800" dirty="0" smtClean="0">
              <a:latin typeface="Calibri" pitchFamily="34" charset="0"/>
            </a:rPr>
            <a:t>Βελτίωση Περιβάλλοντος / Ενέργεια</a:t>
          </a:r>
          <a:endParaRPr lang="el-GR" sz="1800" dirty="0">
            <a:latin typeface="Calibri" pitchFamily="34" charset="0"/>
          </a:endParaRPr>
        </a:p>
      </dgm:t>
    </dgm:pt>
    <dgm:pt modelId="{B573D863-5FD9-4D98-A237-ED009D4D8DA2}" type="parTrans" cxnId="{C5525FC7-F23C-4D8B-8F6D-15312D684EF6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A82EC94D-3686-4FDC-BB68-1A79253E6FB8}" type="sibTrans" cxnId="{C5525FC7-F23C-4D8B-8F6D-15312D684EF6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DDACCB67-1470-43E0-A650-524261BC1C49}" type="pres">
      <dgm:prSet presAssocID="{8CA2AFBD-E5A2-42E4-A077-D8C7A89E6994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l-GR"/>
        </a:p>
      </dgm:t>
    </dgm:pt>
    <dgm:pt modelId="{65B85EE5-CE2F-4FA4-8D6E-5DEA677F28A3}" type="pres">
      <dgm:prSet presAssocID="{F351CF21-4E77-4903-9FA4-4568E94712A9}" presName="compNode" presStyleCnt="0"/>
      <dgm:spPr/>
    </dgm:pt>
    <dgm:pt modelId="{CA57E35B-6035-4936-804C-0B191743F847}" type="pres">
      <dgm:prSet presAssocID="{F351CF21-4E77-4903-9FA4-4568E94712A9}" presName="dummyConnPt" presStyleCnt="0"/>
      <dgm:spPr/>
    </dgm:pt>
    <dgm:pt modelId="{FB52DC34-CCD4-4E3A-B63F-A5D2BDB332AD}" type="pres">
      <dgm:prSet presAssocID="{F351CF21-4E77-4903-9FA4-4568E94712A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A4D85FC-EC6F-4BC9-AFA4-9C5CC53B7F07}" type="pres">
      <dgm:prSet presAssocID="{26686F04-378F-4B3E-8577-DB93E7DC721B}" presName="sibTrans" presStyleLbl="bgSibTrans2D1" presStyleIdx="0" presStyleCnt="7"/>
      <dgm:spPr/>
      <dgm:t>
        <a:bodyPr/>
        <a:lstStyle/>
        <a:p>
          <a:endParaRPr lang="el-GR"/>
        </a:p>
      </dgm:t>
    </dgm:pt>
    <dgm:pt modelId="{7E734232-2FD9-4B1B-8984-769FF0A572D8}" type="pres">
      <dgm:prSet presAssocID="{CDEDB644-3341-492E-B2F6-B53ED29E9098}" presName="compNode" presStyleCnt="0"/>
      <dgm:spPr/>
    </dgm:pt>
    <dgm:pt modelId="{3FC99909-F576-46C5-9663-1F01B651509A}" type="pres">
      <dgm:prSet presAssocID="{CDEDB644-3341-492E-B2F6-B53ED29E9098}" presName="dummyConnPt" presStyleCnt="0"/>
      <dgm:spPr/>
    </dgm:pt>
    <dgm:pt modelId="{5274FEA9-CDC7-4767-9FA8-373F5135877E}" type="pres">
      <dgm:prSet presAssocID="{CDEDB644-3341-492E-B2F6-B53ED29E9098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5C68F29-61D2-4909-A04F-722DB5170669}" type="pres">
      <dgm:prSet presAssocID="{EFF31379-D097-4695-A24A-1160F32B54E8}" presName="sibTrans" presStyleLbl="bgSibTrans2D1" presStyleIdx="1" presStyleCnt="7"/>
      <dgm:spPr/>
      <dgm:t>
        <a:bodyPr/>
        <a:lstStyle/>
        <a:p>
          <a:endParaRPr lang="el-GR"/>
        </a:p>
      </dgm:t>
    </dgm:pt>
    <dgm:pt modelId="{39635F50-8DEF-44DC-B293-CEDEBB8FAB59}" type="pres">
      <dgm:prSet presAssocID="{4A79B7FA-A253-4C7B-B6EC-EA5578CE3D6E}" presName="compNode" presStyleCnt="0"/>
      <dgm:spPr/>
    </dgm:pt>
    <dgm:pt modelId="{0A0BC6FE-12C8-4E58-9EA9-F76BA8C0EC6D}" type="pres">
      <dgm:prSet presAssocID="{4A79B7FA-A253-4C7B-B6EC-EA5578CE3D6E}" presName="dummyConnPt" presStyleCnt="0"/>
      <dgm:spPr/>
    </dgm:pt>
    <dgm:pt modelId="{031D33EC-EA67-4332-B9C5-01F9A11A40AC}" type="pres">
      <dgm:prSet presAssocID="{4A79B7FA-A253-4C7B-B6EC-EA5578CE3D6E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B0F45AD-67E3-4813-9D8D-7996142661A4}" type="pres">
      <dgm:prSet presAssocID="{98004CA3-34FE-48A8-ABCB-FE23B36582AA}" presName="sibTrans" presStyleLbl="bgSibTrans2D1" presStyleIdx="2" presStyleCnt="7"/>
      <dgm:spPr/>
      <dgm:t>
        <a:bodyPr/>
        <a:lstStyle/>
        <a:p>
          <a:endParaRPr lang="el-GR"/>
        </a:p>
      </dgm:t>
    </dgm:pt>
    <dgm:pt modelId="{7C60EC99-C189-4E41-AF14-254D18BC4EDF}" type="pres">
      <dgm:prSet presAssocID="{3A37748D-0843-4AC7-8872-82BDA755B780}" presName="compNode" presStyleCnt="0"/>
      <dgm:spPr/>
    </dgm:pt>
    <dgm:pt modelId="{E0CCD6AF-65FA-4DA4-ACDE-3A9EB454FC77}" type="pres">
      <dgm:prSet presAssocID="{3A37748D-0843-4AC7-8872-82BDA755B780}" presName="dummyConnPt" presStyleCnt="0"/>
      <dgm:spPr/>
    </dgm:pt>
    <dgm:pt modelId="{D14F8DA7-0D17-418D-9DBB-945D164A6F14}" type="pres">
      <dgm:prSet presAssocID="{3A37748D-0843-4AC7-8872-82BDA755B780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1606235-FD6E-4426-9DFA-7027CEFA987A}" type="pres">
      <dgm:prSet presAssocID="{886D6168-F4CF-4CDB-9360-132DD5BCDF4E}" presName="sibTrans" presStyleLbl="bgSibTrans2D1" presStyleIdx="3" presStyleCnt="7"/>
      <dgm:spPr/>
      <dgm:t>
        <a:bodyPr/>
        <a:lstStyle/>
        <a:p>
          <a:endParaRPr lang="el-GR"/>
        </a:p>
      </dgm:t>
    </dgm:pt>
    <dgm:pt modelId="{9F9CFE6E-13EF-4586-AB72-434181E127C8}" type="pres">
      <dgm:prSet presAssocID="{632428B8-4D33-443C-9AC4-2D694553CFF3}" presName="compNode" presStyleCnt="0"/>
      <dgm:spPr/>
    </dgm:pt>
    <dgm:pt modelId="{DBD1F317-39DE-4414-9DAE-0DAE36E2B494}" type="pres">
      <dgm:prSet presAssocID="{632428B8-4D33-443C-9AC4-2D694553CFF3}" presName="dummyConnPt" presStyleCnt="0"/>
      <dgm:spPr/>
    </dgm:pt>
    <dgm:pt modelId="{9B8D4B74-1746-4423-AE3C-BE04B1A89106}" type="pres">
      <dgm:prSet presAssocID="{632428B8-4D33-443C-9AC4-2D694553CFF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D0924C6-5671-4CAE-9187-A65C9D97381E}" type="pres">
      <dgm:prSet presAssocID="{9A348D46-3DFC-438F-AEB8-DF6E29ACF358}" presName="sibTrans" presStyleLbl="bgSibTrans2D1" presStyleIdx="4" presStyleCnt="7"/>
      <dgm:spPr/>
      <dgm:t>
        <a:bodyPr/>
        <a:lstStyle/>
        <a:p>
          <a:endParaRPr lang="el-GR"/>
        </a:p>
      </dgm:t>
    </dgm:pt>
    <dgm:pt modelId="{C1F9996B-5178-4495-A286-7901BD7DFFE8}" type="pres">
      <dgm:prSet presAssocID="{7335F3FC-E0D3-4276-9F16-FDC5E8AE15AE}" presName="compNode" presStyleCnt="0"/>
      <dgm:spPr/>
    </dgm:pt>
    <dgm:pt modelId="{8A3FBDEE-E63A-4881-A368-0A5AD550CDBE}" type="pres">
      <dgm:prSet presAssocID="{7335F3FC-E0D3-4276-9F16-FDC5E8AE15AE}" presName="dummyConnPt" presStyleCnt="0"/>
      <dgm:spPr/>
    </dgm:pt>
    <dgm:pt modelId="{766D779B-D65C-46E6-9660-4260E43817E9}" type="pres">
      <dgm:prSet presAssocID="{7335F3FC-E0D3-4276-9F16-FDC5E8AE15AE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9C2B179-7D09-4A4F-98C4-C53427B886EF}" type="pres">
      <dgm:prSet presAssocID="{3C5F8ABE-A2EE-44F7-B5CC-BDEA3FFEE137}" presName="sibTrans" presStyleLbl="bgSibTrans2D1" presStyleIdx="5" presStyleCnt="7"/>
      <dgm:spPr/>
      <dgm:t>
        <a:bodyPr/>
        <a:lstStyle/>
        <a:p>
          <a:endParaRPr lang="el-GR"/>
        </a:p>
      </dgm:t>
    </dgm:pt>
    <dgm:pt modelId="{140B5BB6-EA58-4895-A815-66A42ED85FF5}" type="pres">
      <dgm:prSet presAssocID="{4969BA84-84E1-40CD-902D-FF0B5A9A5D47}" presName="compNode" presStyleCnt="0"/>
      <dgm:spPr/>
    </dgm:pt>
    <dgm:pt modelId="{EDC021DD-9553-4EA2-BEC3-D706BB30FBE8}" type="pres">
      <dgm:prSet presAssocID="{4969BA84-84E1-40CD-902D-FF0B5A9A5D47}" presName="dummyConnPt" presStyleCnt="0"/>
      <dgm:spPr/>
    </dgm:pt>
    <dgm:pt modelId="{22B8844E-6AE6-443D-8E33-4E6FB001E3C2}" type="pres">
      <dgm:prSet presAssocID="{4969BA84-84E1-40CD-902D-FF0B5A9A5D47}" presName="node" presStyleLbl="node1" presStyleIdx="6" presStyleCnt="8" custScaleX="10622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D6BAD62-B61E-492A-91D7-DE1E9F922B3D}" type="pres">
      <dgm:prSet presAssocID="{DB5C987B-A12A-448D-8DCC-553E03AFB418}" presName="sibTrans" presStyleLbl="bgSibTrans2D1" presStyleIdx="6" presStyleCnt="7"/>
      <dgm:spPr/>
      <dgm:t>
        <a:bodyPr/>
        <a:lstStyle/>
        <a:p>
          <a:endParaRPr lang="el-GR"/>
        </a:p>
      </dgm:t>
    </dgm:pt>
    <dgm:pt modelId="{546AC2F9-24F9-4F49-BB44-3EA3CA139EA1}" type="pres">
      <dgm:prSet presAssocID="{3C6B02D9-2312-49F2-A990-CD2403265DD1}" presName="compNode" presStyleCnt="0"/>
      <dgm:spPr/>
    </dgm:pt>
    <dgm:pt modelId="{B6CA8443-1A1D-458B-AEF2-6C07C46800EC}" type="pres">
      <dgm:prSet presAssocID="{3C6B02D9-2312-49F2-A990-CD2403265DD1}" presName="dummyConnPt" presStyleCnt="0"/>
      <dgm:spPr/>
    </dgm:pt>
    <dgm:pt modelId="{7D7980DF-DAC9-45AC-BADC-A2ACD6E29F91}" type="pres">
      <dgm:prSet presAssocID="{3C6B02D9-2312-49F2-A990-CD2403265DD1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3A2760D-81DD-41B7-AEFC-78B43E0E2D5D}" srcId="{8CA2AFBD-E5A2-42E4-A077-D8C7A89E6994}" destId="{3A37748D-0843-4AC7-8872-82BDA755B780}" srcOrd="3" destOrd="0" parTransId="{A2622983-7733-41D8-AB6B-A26CCE088DB0}" sibTransId="{886D6168-F4CF-4CDB-9360-132DD5BCDF4E}"/>
    <dgm:cxn modelId="{857CFB96-C671-4D66-B5CC-D51E5DF66824}" srcId="{8CA2AFBD-E5A2-42E4-A077-D8C7A89E6994}" destId="{F351CF21-4E77-4903-9FA4-4568E94712A9}" srcOrd="0" destOrd="0" parTransId="{6F060D2F-5CBE-4D5D-BC4B-816C61FF10BD}" sibTransId="{26686F04-378F-4B3E-8577-DB93E7DC721B}"/>
    <dgm:cxn modelId="{7EFE97D7-841B-45E2-9EAC-5FDABB91813B}" type="presOf" srcId="{8CA2AFBD-E5A2-42E4-A077-D8C7A89E6994}" destId="{DDACCB67-1470-43E0-A650-524261BC1C49}" srcOrd="0" destOrd="0" presId="urn:microsoft.com/office/officeart/2005/8/layout/bProcess4"/>
    <dgm:cxn modelId="{272D580B-0932-4020-8C8E-034C6D62D235}" srcId="{8CA2AFBD-E5A2-42E4-A077-D8C7A89E6994}" destId="{4A79B7FA-A253-4C7B-B6EC-EA5578CE3D6E}" srcOrd="2" destOrd="0" parTransId="{21E11CBC-B042-4105-870C-6682E2EC810E}" sibTransId="{98004CA3-34FE-48A8-ABCB-FE23B36582AA}"/>
    <dgm:cxn modelId="{C8A257A4-2340-4E9E-B8EE-56AEDA7B1CFB}" type="presOf" srcId="{9A348D46-3DFC-438F-AEB8-DF6E29ACF358}" destId="{5D0924C6-5671-4CAE-9187-A65C9D97381E}" srcOrd="0" destOrd="0" presId="urn:microsoft.com/office/officeart/2005/8/layout/bProcess4"/>
    <dgm:cxn modelId="{E7D8098B-6847-4769-A33A-21C2BA1CF636}" srcId="{8CA2AFBD-E5A2-42E4-A077-D8C7A89E6994}" destId="{632428B8-4D33-443C-9AC4-2D694553CFF3}" srcOrd="4" destOrd="0" parTransId="{DDEDEB05-B058-490C-A758-C908B413EF6C}" sibTransId="{9A348D46-3DFC-438F-AEB8-DF6E29ACF358}"/>
    <dgm:cxn modelId="{2D6246D2-354F-4716-A3E5-59AD58593415}" type="presOf" srcId="{DB5C987B-A12A-448D-8DCC-553E03AFB418}" destId="{8D6BAD62-B61E-492A-91D7-DE1E9F922B3D}" srcOrd="0" destOrd="0" presId="urn:microsoft.com/office/officeart/2005/8/layout/bProcess4"/>
    <dgm:cxn modelId="{AA1DD861-1F60-4564-93CA-A5C75DB830AA}" type="presOf" srcId="{3C6B02D9-2312-49F2-A990-CD2403265DD1}" destId="{7D7980DF-DAC9-45AC-BADC-A2ACD6E29F91}" srcOrd="0" destOrd="0" presId="urn:microsoft.com/office/officeart/2005/8/layout/bProcess4"/>
    <dgm:cxn modelId="{D2381D82-BC46-4B40-A684-1915C1D4834B}" type="presOf" srcId="{3A37748D-0843-4AC7-8872-82BDA755B780}" destId="{D14F8DA7-0D17-418D-9DBB-945D164A6F14}" srcOrd="0" destOrd="0" presId="urn:microsoft.com/office/officeart/2005/8/layout/bProcess4"/>
    <dgm:cxn modelId="{17E1705B-5282-41AD-A56B-1A98CD43ACCF}" type="presOf" srcId="{4A79B7FA-A253-4C7B-B6EC-EA5578CE3D6E}" destId="{031D33EC-EA67-4332-B9C5-01F9A11A40AC}" srcOrd="0" destOrd="0" presId="urn:microsoft.com/office/officeart/2005/8/layout/bProcess4"/>
    <dgm:cxn modelId="{75669D67-7EE4-4453-B3EE-EB6C83FA688A}" type="presOf" srcId="{7335F3FC-E0D3-4276-9F16-FDC5E8AE15AE}" destId="{766D779B-D65C-46E6-9660-4260E43817E9}" srcOrd="0" destOrd="0" presId="urn:microsoft.com/office/officeart/2005/8/layout/bProcess4"/>
    <dgm:cxn modelId="{98DA6B17-E376-4DBB-A3AE-61204A09E8DB}" type="presOf" srcId="{F351CF21-4E77-4903-9FA4-4568E94712A9}" destId="{FB52DC34-CCD4-4E3A-B63F-A5D2BDB332AD}" srcOrd="0" destOrd="0" presId="urn:microsoft.com/office/officeart/2005/8/layout/bProcess4"/>
    <dgm:cxn modelId="{7796C766-6955-4796-9E59-A16714BD98BA}" srcId="{8CA2AFBD-E5A2-42E4-A077-D8C7A89E6994}" destId="{4969BA84-84E1-40CD-902D-FF0B5A9A5D47}" srcOrd="6" destOrd="0" parTransId="{943F2ACC-68DC-46F3-81BF-CDBA8D179761}" sibTransId="{DB5C987B-A12A-448D-8DCC-553E03AFB418}"/>
    <dgm:cxn modelId="{2D406CC1-CF86-411A-BEA0-58271232B99A}" type="presOf" srcId="{98004CA3-34FE-48A8-ABCB-FE23B36582AA}" destId="{0B0F45AD-67E3-4813-9D8D-7996142661A4}" srcOrd="0" destOrd="0" presId="urn:microsoft.com/office/officeart/2005/8/layout/bProcess4"/>
    <dgm:cxn modelId="{C7DEC827-D13D-43DA-A940-9E250899A782}" type="presOf" srcId="{632428B8-4D33-443C-9AC4-2D694553CFF3}" destId="{9B8D4B74-1746-4423-AE3C-BE04B1A89106}" srcOrd="0" destOrd="0" presId="urn:microsoft.com/office/officeart/2005/8/layout/bProcess4"/>
    <dgm:cxn modelId="{761AB06D-47E9-4E62-A9CE-B3FF1D9356EC}" type="presOf" srcId="{4969BA84-84E1-40CD-902D-FF0B5A9A5D47}" destId="{22B8844E-6AE6-443D-8E33-4E6FB001E3C2}" srcOrd="0" destOrd="0" presId="urn:microsoft.com/office/officeart/2005/8/layout/bProcess4"/>
    <dgm:cxn modelId="{38F28DEC-37A4-4CB4-A0FC-52EE62936A6C}" type="presOf" srcId="{3C5F8ABE-A2EE-44F7-B5CC-BDEA3FFEE137}" destId="{B9C2B179-7D09-4A4F-98C4-C53427B886EF}" srcOrd="0" destOrd="0" presId="urn:microsoft.com/office/officeart/2005/8/layout/bProcess4"/>
    <dgm:cxn modelId="{C5525FC7-F23C-4D8B-8F6D-15312D684EF6}" srcId="{8CA2AFBD-E5A2-42E4-A077-D8C7A89E6994}" destId="{3C6B02D9-2312-49F2-A990-CD2403265DD1}" srcOrd="7" destOrd="0" parTransId="{B573D863-5FD9-4D98-A237-ED009D4D8DA2}" sibTransId="{A82EC94D-3686-4FDC-BB68-1A79253E6FB8}"/>
    <dgm:cxn modelId="{31577936-F9F4-4D01-A673-2B2BFED7C84B}" type="presOf" srcId="{886D6168-F4CF-4CDB-9360-132DD5BCDF4E}" destId="{E1606235-FD6E-4426-9DFA-7027CEFA987A}" srcOrd="0" destOrd="0" presId="urn:microsoft.com/office/officeart/2005/8/layout/bProcess4"/>
    <dgm:cxn modelId="{64BE684B-E261-40D5-8CFA-8A8E6E9D93CD}" type="presOf" srcId="{CDEDB644-3341-492E-B2F6-B53ED29E9098}" destId="{5274FEA9-CDC7-4767-9FA8-373F5135877E}" srcOrd="0" destOrd="0" presId="urn:microsoft.com/office/officeart/2005/8/layout/bProcess4"/>
    <dgm:cxn modelId="{5E84CA95-5D88-4DBD-991F-9C29613EC298}" type="presOf" srcId="{26686F04-378F-4B3E-8577-DB93E7DC721B}" destId="{6A4D85FC-EC6F-4BC9-AFA4-9C5CC53B7F07}" srcOrd="0" destOrd="0" presId="urn:microsoft.com/office/officeart/2005/8/layout/bProcess4"/>
    <dgm:cxn modelId="{7F223262-977B-4119-8B15-26D061849BF3}" type="presOf" srcId="{EFF31379-D097-4695-A24A-1160F32B54E8}" destId="{35C68F29-61D2-4909-A04F-722DB5170669}" srcOrd="0" destOrd="0" presId="urn:microsoft.com/office/officeart/2005/8/layout/bProcess4"/>
    <dgm:cxn modelId="{4CD092FE-4902-4283-B674-B455E655CE18}" srcId="{8CA2AFBD-E5A2-42E4-A077-D8C7A89E6994}" destId="{7335F3FC-E0D3-4276-9F16-FDC5E8AE15AE}" srcOrd="5" destOrd="0" parTransId="{859AE000-3A23-4B7A-839F-712991BF4753}" sibTransId="{3C5F8ABE-A2EE-44F7-B5CC-BDEA3FFEE137}"/>
    <dgm:cxn modelId="{3435E94F-081C-44C8-A9B0-9A8F77CA8028}" srcId="{8CA2AFBD-E5A2-42E4-A077-D8C7A89E6994}" destId="{CDEDB644-3341-492E-B2F6-B53ED29E9098}" srcOrd="1" destOrd="0" parTransId="{0C62776F-EA94-4467-BF3E-5AB3C8826436}" sibTransId="{EFF31379-D097-4695-A24A-1160F32B54E8}"/>
    <dgm:cxn modelId="{2F392CFB-6F6E-463D-9CB6-90DCAB81BCAF}" type="presParOf" srcId="{DDACCB67-1470-43E0-A650-524261BC1C49}" destId="{65B85EE5-CE2F-4FA4-8D6E-5DEA677F28A3}" srcOrd="0" destOrd="0" presId="urn:microsoft.com/office/officeart/2005/8/layout/bProcess4"/>
    <dgm:cxn modelId="{69B6F3E7-A479-4AA5-B1DC-802833C7C136}" type="presParOf" srcId="{65B85EE5-CE2F-4FA4-8D6E-5DEA677F28A3}" destId="{CA57E35B-6035-4936-804C-0B191743F847}" srcOrd="0" destOrd="0" presId="urn:microsoft.com/office/officeart/2005/8/layout/bProcess4"/>
    <dgm:cxn modelId="{8C77EE7B-EDF4-46D3-AED2-2BB5424E3416}" type="presParOf" srcId="{65B85EE5-CE2F-4FA4-8D6E-5DEA677F28A3}" destId="{FB52DC34-CCD4-4E3A-B63F-A5D2BDB332AD}" srcOrd="1" destOrd="0" presId="urn:microsoft.com/office/officeart/2005/8/layout/bProcess4"/>
    <dgm:cxn modelId="{089FC321-FDF6-4634-B611-2D8734F61E88}" type="presParOf" srcId="{DDACCB67-1470-43E0-A650-524261BC1C49}" destId="{6A4D85FC-EC6F-4BC9-AFA4-9C5CC53B7F07}" srcOrd="1" destOrd="0" presId="urn:microsoft.com/office/officeart/2005/8/layout/bProcess4"/>
    <dgm:cxn modelId="{D9C8193D-6E9E-4D7F-B69D-6C3FCD237F7E}" type="presParOf" srcId="{DDACCB67-1470-43E0-A650-524261BC1C49}" destId="{7E734232-2FD9-4B1B-8984-769FF0A572D8}" srcOrd="2" destOrd="0" presId="urn:microsoft.com/office/officeart/2005/8/layout/bProcess4"/>
    <dgm:cxn modelId="{2BB8E859-F314-4062-ACFD-838154802ED9}" type="presParOf" srcId="{7E734232-2FD9-4B1B-8984-769FF0A572D8}" destId="{3FC99909-F576-46C5-9663-1F01B651509A}" srcOrd="0" destOrd="0" presId="urn:microsoft.com/office/officeart/2005/8/layout/bProcess4"/>
    <dgm:cxn modelId="{E4325EDA-81ED-4D63-938B-62157BDF3727}" type="presParOf" srcId="{7E734232-2FD9-4B1B-8984-769FF0A572D8}" destId="{5274FEA9-CDC7-4767-9FA8-373F5135877E}" srcOrd="1" destOrd="0" presId="urn:microsoft.com/office/officeart/2005/8/layout/bProcess4"/>
    <dgm:cxn modelId="{D25A31FB-2534-44BD-BB6B-ACAB7268BA5B}" type="presParOf" srcId="{DDACCB67-1470-43E0-A650-524261BC1C49}" destId="{35C68F29-61D2-4909-A04F-722DB5170669}" srcOrd="3" destOrd="0" presId="urn:microsoft.com/office/officeart/2005/8/layout/bProcess4"/>
    <dgm:cxn modelId="{0AAEC053-3DDD-44C7-91B0-B27D9FB9C661}" type="presParOf" srcId="{DDACCB67-1470-43E0-A650-524261BC1C49}" destId="{39635F50-8DEF-44DC-B293-CEDEBB8FAB59}" srcOrd="4" destOrd="0" presId="urn:microsoft.com/office/officeart/2005/8/layout/bProcess4"/>
    <dgm:cxn modelId="{09A3342A-2F4A-493F-AD9D-246B7D8B5EC0}" type="presParOf" srcId="{39635F50-8DEF-44DC-B293-CEDEBB8FAB59}" destId="{0A0BC6FE-12C8-4E58-9EA9-F76BA8C0EC6D}" srcOrd="0" destOrd="0" presId="urn:microsoft.com/office/officeart/2005/8/layout/bProcess4"/>
    <dgm:cxn modelId="{F8875AF3-A829-435B-9BE0-1D38586CB3D4}" type="presParOf" srcId="{39635F50-8DEF-44DC-B293-CEDEBB8FAB59}" destId="{031D33EC-EA67-4332-B9C5-01F9A11A40AC}" srcOrd="1" destOrd="0" presId="urn:microsoft.com/office/officeart/2005/8/layout/bProcess4"/>
    <dgm:cxn modelId="{62E29035-F595-4103-B249-94CFBB56672C}" type="presParOf" srcId="{DDACCB67-1470-43E0-A650-524261BC1C49}" destId="{0B0F45AD-67E3-4813-9D8D-7996142661A4}" srcOrd="5" destOrd="0" presId="urn:microsoft.com/office/officeart/2005/8/layout/bProcess4"/>
    <dgm:cxn modelId="{041F10DB-256B-418E-BC5B-CD54AB65CCB6}" type="presParOf" srcId="{DDACCB67-1470-43E0-A650-524261BC1C49}" destId="{7C60EC99-C189-4E41-AF14-254D18BC4EDF}" srcOrd="6" destOrd="0" presId="urn:microsoft.com/office/officeart/2005/8/layout/bProcess4"/>
    <dgm:cxn modelId="{A0E1CB25-D311-499F-B19F-728A6ADD5B5E}" type="presParOf" srcId="{7C60EC99-C189-4E41-AF14-254D18BC4EDF}" destId="{E0CCD6AF-65FA-4DA4-ACDE-3A9EB454FC77}" srcOrd="0" destOrd="0" presId="urn:microsoft.com/office/officeart/2005/8/layout/bProcess4"/>
    <dgm:cxn modelId="{AEB7EAF7-1E54-4DE0-840E-852456AF9FB5}" type="presParOf" srcId="{7C60EC99-C189-4E41-AF14-254D18BC4EDF}" destId="{D14F8DA7-0D17-418D-9DBB-945D164A6F14}" srcOrd="1" destOrd="0" presId="urn:microsoft.com/office/officeart/2005/8/layout/bProcess4"/>
    <dgm:cxn modelId="{5CCFBE3C-B1D0-44F9-819D-A9456B8D4D83}" type="presParOf" srcId="{DDACCB67-1470-43E0-A650-524261BC1C49}" destId="{E1606235-FD6E-4426-9DFA-7027CEFA987A}" srcOrd="7" destOrd="0" presId="urn:microsoft.com/office/officeart/2005/8/layout/bProcess4"/>
    <dgm:cxn modelId="{C4503B33-3D71-4992-99EE-D5318303C2EE}" type="presParOf" srcId="{DDACCB67-1470-43E0-A650-524261BC1C49}" destId="{9F9CFE6E-13EF-4586-AB72-434181E127C8}" srcOrd="8" destOrd="0" presId="urn:microsoft.com/office/officeart/2005/8/layout/bProcess4"/>
    <dgm:cxn modelId="{E3DCC47C-34E8-4248-880E-94A016C54616}" type="presParOf" srcId="{9F9CFE6E-13EF-4586-AB72-434181E127C8}" destId="{DBD1F317-39DE-4414-9DAE-0DAE36E2B494}" srcOrd="0" destOrd="0" presId="urn:microsoft.com/office/officeart/2005/8/layout/bProcess4"/>
    <dgm:cxn modelId="{74ED7080-246B-46BF-BA2C-833996F7EC02}" type="presParOf" srcId="{9F9CFE6E-13EF-4586-AB72-434181E127C8}" destId="{9B8D4B74-1746-4423-AE3C-BE04B1A89106}" srcOrd="1" destOrd="0" presId="urn:microsoft.com/office/officeart/2005/8/layout/bProcess4"/>
    <dgm:cxn modelId="{34BD3B42-D330-4EE9-B01A-749FACD322CE}" type="presParOf" srcId="{DDACCB67-1470-43E0-A650-524261BC1C49}" destId="{5D0924C6-5671-4CAE-9187-A65C9D97381E}" srcOrd="9" destOrd="0" presId="urn:microsoft.com/office/officeart/2005/8/layout/bProcess4"/>
    <dgm:cxn modelId="{361ECD4D-A531-470B-B357-2F18663C1800}" type="presParOf" srcId="{DDACCB67-1470-43E0-A650-524261BC1C49}" destId="{C1F9996B-5178-4495-A286-7901BD7DFFE8}" srcOrd="10" destOrd="0" presId="urn:microsoft.com/office/officeart/2005/8/layout/bProcess4"/>
    <dgm:cxn modelId="{FA5DC225-9F2F-4F6A-9090-488DD4D60D4F}" type="presParOf" srcId="{C1F9996B-5178-4495-A286-7901BD7DFFE8}" destId="{8A3FBDEE-E63A-4881-A368-0A5AD550CDBE}" srcOrd="0" destOrd="0" presId="urn:microsoft.com/office/officeart/2005/8/layout/bProcess4"/>
    <dgm:cxn modelId="{236A64C0-0CC8-4B5E-BC97-889F44B66885}" type="presParOf" srcId="{C1F9996B-5178-4495-A286-7901BD7DFFE8}" destId="{766D779B-D65C-46E6-9660-4260E43817E9}" srcOrd="1" destOrd="0" presId="urn:microsoft.com/office/officeart/2005/8/layout/bProcess4"/>
    <dgm:cxn modelId="{19D9A7AC-E376-4A1E-8A0A-ABF7570AC6DC}" type="presParOf" srcId="{DDACCB67-1470-43E0-A650-524261BC1C49}" destId="{B9C2B179-7D09-4A4F-98C4-C53427B886EF}" srcOrd="11" destOrd="0" presId="urn:microsoft.com/office/officeart/2005/8/layout/bProcess4"/>
    <dgm:cxn modelId="{FA25F3C1-7FE8-4B85-80BC-B50D83B33031}" type="presParOf" srcId="{DDACCB67-1470-43E0-A650-524261BC1C49}" destId="{140B5BB6-EA58-4895-A815-66A42ED85FF5}" srcOrd="12" destOrd="0" presId="urn:microsoft.com/office/officeart/2005/8/layout/bProcess4"/>
    <dgm:cxn modelId="{CB490FB3-7C8D-4C5D-AFAD-7FE540C8258A}" type="presParOf" srcId="{140B5BB6-EA58-4895-A815-66A42ED85FF5}" destId="{EDC021DD-9553-4EA2-BEC3-D706BB30FBE8}" srcOrd="0" destOrd="0" presId="urn:microsoft.com/office/officeart/2005/8/layout/bProcess4"/>
    <dgm:cxn modelId="{A7E32FE2-F9C4-4B9A-8C2C-491973CD0AC8}" type="presParOf" srcId="{140B5BB6-EA58-4895-A815-66A42ED85FF5}" destId="{22B8844E-6AE6-443D-8E33-4E6FB001E3C2}" srcOrd="1" destOrd="0" presId="urn:microsoft.com/office/officeart/2005/8/layout/bProcess4"/>
    <dgm:cxn modelId="{FCEE06B6-CCEA-4A07-8A61-52C759FDA76B}" type="presParOf" srcId="{DDACCB67-1470-43E0-A650-524261BC1C49}" destId="{8D6BAD62-B61E-492A-91D7-DE1E9F922B3D}" srcOrd="13" destOrd="0" presId="urn:microsoft.com/office/officeart/2005/8/layout/bProcess4"/>
    <dgm:cxn modelId="{0A4153DE-ACEB-4C9B-833A-B17037C50F5C}" type="presParOf" srcId="{DDACCB67-1470-43E0-A650-524261BC1C49}" destId="{546AC2F9-24F9-4F49-BB44-3EA3CA139EA1}" srcOrd="14" destOrd="0" presId="urn:microsoft.com/office/officeart/2005/8/layout/bProcess4"/>
    <dgm:cxn modelId="{BB0A1688-C3A3-44CA-AF3D-DE08F84F01BC}" type="presParOf" srcId="{546AC2F9-24F9-4F49-BB44-3EA3CA139EA1}" destId="{B6CA8443-1A1D-458B-AEF2-6C07C46800EC}" srcOrd="0" destOrd="0" presId="urn:microsoft.com/office/officeart/2005/8/layout/bProcess4"/>
    <dgm:cxn modelId="{F2CA9074-2F29-45E3-AEE7-3C2EECDE6975}" type="presParOf" srcId="{546AC2F9-24F9-4F49-BB44-3EA3CA139EA1}" destId="{7D7980DF-DAC9-45AC-BADC-A2ACD6E29F9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4A429AB-03C4-489A-9D98-33D74FA67990}" type="doc">
      <dgm:prSet loTypeId="urn:microsoft.com/office/officeart/2005/8/layout/target3" loCatId="relationship" qsTypeId="urn:microsoft.com/office/officeart/2005/8/quickstyle/3d2" qsCatId="3D" csTypeId="urn:microsoft.com/office/officeart/2005/8/colors/colorful1#12" csCatId="colorful" phldr="1"/>
      <dgm:spPr/>
      <dgm:t>
        <a:bodyPr/>
        <a:lstStyle/>
        <a:p>
          <a:endParaRPr lang="el-GR"/>
        </a:p>
      </dgm:t>
    </dgm:pt>
    <dgm:pt modelId="{827FD6A3-754C-4A88-80A0-C2F662BADFC4}">
      <dgm:prSet custT="1"/>
      <dgm:spPr/>
      <dgm:t>
        <a:bodyPr/>
        <a:lstStyle/>
        <a:p>
          <a:pPr rtl="0"/>
          <a:r>
            <a:rPr lang="el-GR" sz="2400" dirty="0" smtClean="0">
              <a:latin typeface="Calibri" pitchFamily="34" charset="0"/>
            </a:rPr>
            <a:t>Προνομιακό επιτόκιο.</a:t>
          </a:r>
          <a:endParaRPr lang="el-GR" sz="2400" dirty="0">
            <a:latin typeface="Calibri" pitchFamily="34" charset="0"/>
          </a:endParaRPr>
        </a:p>
      </dgm:t>
    </dgm:pt>
    <dgm:pt modelId="{91F17767-FCC5-46A8-BBB8-F6094E20A51F}" type="parTrans" cxnId="{2117FFE8-273E-4595-AC15-8C61C16F716A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BAC835A3-7D71-42B6-8ADC-E6B3DA8CB3E0}" type="sibTrans" cxnId="{2117FFE8-273E-4595-AC15-8C61C16F716A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97DF9005-F194-49AF-B1C9-8E9CF31C8DAC}">
      <dgm:prSet custT="1"/>
      <dgm:spPr/>
      <dgm:t>
        <a:bodyPr/>
        <a:lstStyle/>
        <a:p>
          <a:pPr rtl="0"/>
          <a:r>
            <a:rPr lang="el-GR" sz="2400" dirty="0" smtClean="0">
              <a:latin typeface="Calibri" pitchFamily="34" charset="0"/>
            </a:rPr>
            <a:t>Κάλυψη μέχρι του 100% του κόστους της μελέτης.</a:t>
          </a:r>
          <a:endParaRPr lang="el-GR" sz="2400" dirty="0">
            <a:latin typeface="Calibri" pitchFamily="34" charset="0"/>
          </a:endParaRPr>
        </a:p>
      </dgm:t>
    </dgm:pt>
    <dgm:pt modelId="{268734B6-754D-4ED4-B2E5-9EAE5B1F9B1E}" type="parTrans" cxnId="{3D225113-F272-467D-90FE-2C0FE570C018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D25FA310-2350-4468-A5E4-195742C6C2D1}" type="sibTrans" cxnId="{3D225113-F272-467D-90FE-2C0FE570C018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4FE3DE46-9642-435F-8D24-1B7F4FAE7432}">
      <dgm:prSet custT="1"/>
      <dgm:spPr/>
      <dgm:t>
        <a:bodyPr/>
        <a:lstStyle/>
        <a:p>
          <a:pPr rtl="0"/>
          <a:r>
            <a:rPr lang="el-GR" sz="2400" dirty="0" smtClean="0">
              <a:latin typeface="Calibri" pitchFamily="34" charset="0"/>
            </a:rPr>
            <a:t>Διάρκεια δανείου 3 έτη με εξόφληση στο τέλος της περιόδου και πληρωμή ενδιάμεσα μόνο τόκων. </a:t>
          </a:r>
          <a:endParaRPr lang="el-GR" sz="2400" dirty="0">
            <a:latin typeface="Calibri" pitchFamily="34" charset="0"/>
          </a:endParaRPr>
        </a:p>
      </dgm:t>
    </dgm:pt>
    <dgm:pt modelId="{11BD7F8B-7C4C-42DA-A58A-A756E2204904}" type="parTrans" cxnId="{9E3DE1B2-AA16-4B88-A0F3-29BE1887CE2D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7A8D08B6-7279-4A74-9CDE-F49837936C0A}" type="sibTrans" cxnId="{9E3DE1B2-AA16-4B88-A0F3-29BE1887CE2D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CFB834EA-8074-4280-BFE6-990D97A9C6C9}">
      <dgm:prSet custT="1"/>
      <dgm:spPr/>
      <dgm:t>
        <a:bodyPr/>
        <a:lstStyle/>
        <a:p>
          <a:pPr rtl="0"/>
          <a:r>
            <a:rPr lang="el-GR" sz="2400" dirty="0" smtClean="0">
              <a:latin typeface="Calibri" pitchFamily="34" charset="0"/>
            </a:rPr>
            <a:t>Επέκταση της διάρκειας του δανείου πέραν της 3ετίας κι εξόφληση με τοκοχρεολυτικές δόσεις μόνο στην περίπτωση ολοκλήρωσης της επένδυσης. </a:t>
          </a:r>
          <a:endParaRPr lang="el-GR" sz="2400" dirty="0">
            <a:latin typeface="Calibri" pitchFamily="34" charset="0"/>
          </a:endParaRPr>
        </a:p>
      </dgm:t>
    </dgm:pt>
    <dgm:pt modelId="{D9530112-4A27-449E-8A90-2AE6F11FE767}" type="parTrans" cxnId="{B2D06AA6-551A-4316-90AA-D89C5E3DEA97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8C960246-C0D2-48F1-8DD6-ED75CD1E914F}" type="sibTrans" cxnId="{B2D06AA6-551A-4316-90AA-D89C5E3DEA97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AC8C93F6-37E6-4DED-A896-9588E78E9C10}" type="pres">
      <dgm:prSet presAssocID="{94A429AB-03C4-489A-9D98-33D74FA6799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8E1DDB04-E6B7-4C50-96B0-851FE9EFBF9B}" type="pres">
      <dgm:prSet presAssocID="{827FD6A3-754C-4A88-80A0-C2F662BADFC4}" presName="circle1" presStyleLbl="node1" presStyleIdx="0" presStyleCnt="4"/>
      <dgm:spPr/>
    </dgm:pt>
    <dgm:pt modelId="{849D1907-7C43-44CD-B80F-B9E7F5884198}" type="pres">
      <dgm:prSet presAssocID="{827FD6A3-754C-4A88-80A0-C2F662BADFC4}" presName="space" presStyleCnt="0"/>
      <dgm:spPr/>
    </dgm:pt>
    <dgm:pt modelId="{52A59E66-1F7A-47CD-84E5-CF9009A68B44}" type="pres">
      <dgm:prSet presAssocID="{827FD6A3-754C-4A88-80A0-C2F662BADFC4}" presName="rect1" presStyleLbl="alignAcc1" presStyleIdx="0" presStyleCnt="4"/>
      <dgm:spPr/>
      <dgm:t>
        <a:bodyPr/>
        <a:lstStyle/>
        <a:p>
          <a:endParaRPr lang="el-GR"/>
        </a:p>
      </dgm:t>
    </dgm:pt>
    <dgm:pt modelId="{8A9AB58F-FE63-40C8-8C1A-B4CAFB9D1C90}" type="pres">
      <dgm:prSet presAssocID="{97DF9005-F194-49AF-B1C9-8E9CF31C8DAC}" presName="vertSpace2" presStyleLbl="node1" presStyleIdx="0" presStyleCnt="4"/>
      <dgm:spPr/>
    </dgm:pt>
    <dgm:pt modelId="{1213F52C-BBC2-467A-9165-17D5BECFD75E}" type="pres">
      <dgm:prSet presAssocID="{97DF9005-F194-49AF-B1C9-8E9CF31C8DAC}" presName="circle2" presStyleLbl="node1" presStyleIdx="1" presStyleCnt="4"/>
      <dgm:spPr/>
    </dgm:pt>
    <dgm:pt modelId="{3A050572-ACAC-43CA-BB44-31544F607FED}" type="pres">
      <dgm:prSet presAssocID="{97DF9005-F194-49AF-B1C9-8E9CF31C8DAC}" presName="rect2" presStyleLbl="alignAcc1" presStyleIdx="1" presStyleCnt="4"/>
      <dgm:spPr/>
      <dgm:t>
        <a:bodyPr/>
        <a:lstStyle/>
        <a:p>
          <a:endParaRPr lang="el-GR"/>
        </a:p>
      </dgm:t>
    </dgm:pt>
    <dgm:pt modelId="{8F05344D-6F02-4C3E-822F-32E2693CD99A}" type="pres">
      <dgm:prSet presAssocID="{4FE3DE46-9642-435F-8D24-1B7F4FAE7432}" presName="vertSpace3" presStyleLbl="node1" presStyleIdx="1" presStyleCnt="4"/>
      <dgm:spPr/>
    </dgm:pt>
    <dgm:pt modelId="{9754A1F5-C71E-4D68-B57C-7A08D7ED2209}" type="pres">
      <dgm:prSet presAssocID="{4FE3DE46-9642-435F-8D24-1B7F4FAE7432}" presName="circle3" presStyleLbl="node1" presStyleIdx="2" presStyleCnt="4"/>
      <dgm:spPr/>
    </dgm:pt>
    <dgm:pt modelId="{2DB0F120-8659-4AD7-ACEF-FEEA19CC3FFD}" type="pres">
      <dgm:prSet presAssocID="{4FE3DE46-9642-435F-8D24-1B7F4FAE7432}" presName="rect3" presStyleLbl="alignAcc1" presStyleIdx="2" presStyleCnt="4"/>
      <dgm:spPr/>
      <dgm:t>
        <a:bodyPr/>
        <a:lstStyle/>
        <a:p>
          <a:endParaRPr lang="el-GR"/>
        </a:p>
      </dgm:t>
    </dgm:pt>
    <dgm:pt modelId="{9CA91775-301F-41F6-8DCB-6ED9CF51AF70}" type="pres">
      <dgm:prSet presAssocID="{CFB834EA-8074-4280-BFE6-990D97A9C6C9}" presName="vertSpace4" presStyleLbl="node1" presStyleIdx="2" presStyleCnt="4"/>
      <dgm:spPr/>
    </dgm:pt>
    <dgm:pt modelId="{FFEF5A9D-EA0E-467A-AF41-8B84B996D4F5}" type="pres">
      <dgm:prSet presAssocID="{CFB834EA-8074-4280-BFE6-990D97A9C6C9}" presName="circle4" presStyleLbl="node1" presStyleIdx="3" presStyleCnt="4"/>
      <dgm:spPr/>
    </dgm:pt>
    <dgm:pt modelId="{CDF3677D-6158-4AE4-BA13-6542CEF58A91}" type="pres">
      <dgm:prSet presAssocID="{CFB834EA-8074-4280-BFE6-990D97A9C6C9}" presName="rect4" presStyleLbl="alignAcc1" presStyleIdx="3" presStyleCnt="4"/>
      <dgm:spPr/>
      <dgm:t>
        <a:bodyPr/>
        <a:lstStyle/>
        <a:p>
          <a:endParaRPr lang="el-GR"/>
        </a:p>
      </dgm:t>
    </dgm:pt>
    <dgm:pt modelId="{DB6F8E54-E901-4B35-AA63-ADF05428610E}" type="pres">
      <dgm:prSet presAssocID="{827FD6A3-754C-4A88-80A0-C2F662BADFC4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D85AE5B-11AF-442C-B653-22765A43B290}" type="pres">
      <dgm:prSet presAssocID="{97DF9005-F194-49AF-B1C9-8E9CF31C8DAC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01EBD8F-B157-410C-A185-88F124302E89}" type="pres">
      <dgm:prSet presAssocID="{4FE3DE46-9642-435F-8D24-1B7F4FAE7432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FD8A514-3DFD-4C8D-92F8-33C8179BC9CD}" type="pres">
      <dgm:prSet presAssocID="{CFB834EA-8074-4280-BFE6-990D97A9C6C9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E3DE1B2-AA16-4B88-A0F3-29BE1887CE2D}" srcId="{94A429AB-03C4-489A-9D98-33D74FA67990}" destId="{4FE3DE46-9642-435F-8D24-1B7F4FAE7432}" srcOrd="2" destOrd="0" parTransId="{11BD7F8B-7C4C-42DA-A58A-A756E2204904}" sibTransId="{7A8D08B6-7279-4A74-9CDE-F49837936C0A}"/>
    <dgm:cxn modelId="{2117FFE8-273E-4595-AC15-8C61C16F716A}" srcId="{94A429AB-03C4-489A-9D98-33D74FA67990}" destId="{827FD6A3-754C-4A88-80A0-C2F662BADFC4}" srcOrd="0" destOrd="0" parTransId="{91F17767-FCC5-46A8-BBB8-F6094E20A51F}" sibTransId="{BAC835A3-7D71-42B6-8ADC-E6B3DA8CB3E0}"/>
    <dgm:cxn modelId="{8885C258-01F4-402B-AD3C-BC64D6DE89B6}" type="presOf" srcId="{CFB834EA-8074-4280-BFE6-990D97A9C6C9}" destId="{BFD8A514-3DFD-4C8D-92F8-33C8179BC9CD}" srcOrd="1" destOrd="0" presId="urn:microsoft.com/office/officeart/2005/8/layout/target3"/>
    <dgm:cxn modelId="{4DF32264-3F55-4706-9078-FCD7D6152337}" type="presOf" srcId="{827FD6A3-754C-4A88-80A0-C2F662BADFC4}" destId="{52A59E66-1F7A-47CD-84E5-CF9009A68B44}" srcOrd="0" destOrd="0" presId="urn:microsoft.com/office/officeart/2005/8/layout/target3"/>
    <dgm:cxn modelId="{41087B73-EF69-4F34-A1D3-367BE6E0F6F5}" type="presOf" srcId="{94A429AB-03C4-489A-9D98-33D74FA67990}" destId="{AC8C93F6-37E6-4DED-A896-9588E78E9C10}" srcOrd="0" destOrd="0" presId="urn:microsoft.com/office/officeart/2005/8/layout/target3"/>
    <dgm:cxn modelId="{0961C9DB-B281-4F43-B881-98F56E8545DB}" type="presOf" srcId="{97DF9005-F194-49AF-B1C9-8E9CF31C8DAC}" destId="{8D85AE5B-11AF-442C-B653-22765A43B290}" srcOrd="1" destOrd="0" presId="urn:microsoft.com/office/officeart/2005/8/layout/target3"/>
    <dgm:cxn modelId="{E6C6CF8C-915B-40E0-B734-1F74DD8991A7}" type="presOf" srcId="{827FD6A3-754C-4A88-80A0-C2F662BADFC4}" destId="{DB6F8E54-E901-4B35-AA63-ADF05428610E}" srcOrd="1" destOrd="0" presId="urn:microsoft.com/office/officeart/2005/8/layout/target3"/>
    <dgm:cxn modelId="{3D225113-F272-467D-90FE-2C0FE570C018}" srcId="{94A429AB-03C4-489A-9D98-33D74FA67990}" destId="{97DF9005-F194-49AF-B1C9-8E9CF31C8DAC}" srcOrd="1" destOrd="0" parTransId="{268734B6-754D-4ED4-B2E5-9EAE5B1F9B1E}" sibTransId="{D25FA310-2350-4468-A5E4-195742C6C2D1}"/>
    <dgm:cxn modelId="{671A8C11-DB3E-40FE-8AFC-9297A29282E0}" type="presOf" srcId="{4FE3DE46-9642-435F-8D24-1B7F4FAE7432}" destId="{2DB0F120-8659-4AD7-ACEF-FEEA19CC3FFD}" srcOrd="0" destOrd="0" presId="urn:microsoft.com/office/officeart/2005/8/layout/target3"/>
    <dgm:cxn modelId="{B3ED1CAC-1651-44C8-B841-08DA86179B47}" type="presOf" srcId="{CFB834EA-8074-4280-BFE6-990D97A9C6C9}" destId="{CDF3677D-6158-4AE4-BA13-6542CEF58A91}" srcOrd="0" destOrd="0" presId="urn:microsoft.com/office/officeart/2005/8/layout/target3"/>
    <dgm:cxn modelId="{5620171B-0A8E-4F6B-B16B-B7B8923A8712}" type="presOf" srcId="{97DF9005-F194-49AF-B1C9-8E9CF31C8DAC}" destId="{3A050572-ACAC-43CA-BB44-31544F607FED}" srcOrd="0" destOrd="0" presId="urn:microsoft.com/office/officeart/2005/8/layout/target3"/>
    <dgm:cxn modelId="{864CC780-53E3-4DDB-97F5-24A8A5E7E7B1}" type="presOf" srcId="{4FE3DE46-9642-435F-8D24-1B7F4FAE7432}" destId="{B01EBD8F-B157-410C-A185-88F124302E89}" srcOrd="1" destOrd="0" presId="urn:microsoft.com/office/officeart/2005/8/layout/target3"/>
    <dgm:cxn modelId="{B2D06AA6-551A-4316-90AA-D89C5E3DEA97}" srcId="{94A429AB-03C4-489A-9D98-33D74FA67990}" destId="{CFB834EA-8074-4280-BFE6-990D97A9C6C9}" srcOrd="3" destOrd="0" parTransId="{D9530112-4A27-449E-8A90-2AE6F11FE767}" sibTransId="{8C960246-C0D2-48F1-8DD6-ED75CD1E914F}"/>
    <dgm:cxn modelId="{641191AF-21EC-49E8-A469-D1263B0374C2}" type="presParOf" srcId="{AC8C93F6-37E6-4DED-A896-9588E78E9C10}" destId="{8E1DDB04-E6B7-4C50-96B0-851FE9EFBF9B}" srcOrd="0" destOrd="0" presId="urn:microsoft.com/office/officeart/2005/8/layout/target3"/>
    <dgm:cxn modelId="{E9351271-1356-4377-B54A-CA58F21E4EAB}" type="presParOf" srcId="{AC8C93F6-37E6-4DED-A896-9588E78E9C10}" destId="{849D1907-7C43-44CD-B80F-B9E7F5884198}" srcOrd="1" destOrd="0" presId="urn:microsoft.com/office/officeart/2005/8/layout/target3"/>
    <dgm:cxn modelId="{008A04DC-3139-423E-93C5-EECFCC3E0214}" type="presParOf" srcId="{AC8C93F6-37E6-4DED-A896-9588E78E9C10}" destId="{52A59E66-1F7A-47CD-84E5-CF9009A68B44}" srcOrd="2" destOrd="0" presId="urn:microsoft.com/office/officeart/2005/8/layout/target3"/>
    <dgm:cxn modelId="{B390BB00-CDFB-4A0B-AAE0-235B161ACAEA}" type="presParOf" srcId="{AC8C93F6-37E6-4DED-A896-9588E78E9C10}" destId="{8A9AB58F-FE63-40C8-8C1A-B4CAFB9D1C90}" srcOrd="3" destOrd="0" presId="urn:microsoft.com/office/officeart/2005/8/layout/target3"/>
    <dgm:cxn modelId="{49664008-4532-464A-8385-C2939D6AF687}" type="presParOf" srcId="{AC8C93F6-37E6-4DED-A896-9588E78E9C10}" destId="{1213F52C-BBC2-467A-9165-17D5BECFD75E}" srcOrd="4" destOrd="0" presId="urn:microsoft.com/office/officeart/2005/8/layout/target3"/>
    <dgm:cxn modelId="{32620BB6-EF5E-4C87-9593-FE77CC1618F2}" type="presParOf" srcId="{AC8C93F6-37E6-4DED-A896-9588E78E9C10}" destId="{3A050572-ACAC-43CA-BB44-31544F607FED}" srcOrd="5" destOrd="0" presId="urn:microsoft.com/office/officeart/2005/8/layout/target3"/>
    <dgm:cxn modelId="{729BE866-02F6-4E70-AD5A-78351A3D81DB}" type="presParOf" srcId="{AC8C93F6-37E6-4DED-A896-9588E78E9C10}" destId="{8F05344D-6F02-4C3E-822F-32E2693CD99A}" srcOrd="6" destOrd="0" presId="urn:microsoft.com/office/officeart/2005/8/layout/target3"/>
    <dgm:cxn modelId="{F4AC8DBD-56DE-4623-BEDB-1067C5A4CBFE}" type="presParOf" srcId="{AC8C93F6-37E6-4DED-A896-9588E78E9C10}" destId="{9754A1F5-C71E-4D68-B57C-7A08D7ED2209}" srcOrd="7" destOrd="0" presId="urn:microsoft.com/office/officeart/2005/8/layout/target3"/>
    <dgm:cxn modelId="{99A3CB3D-A213-4C8C-967A-C0508B452A76}" type="presParOf" srcId="{AC8C93F6-37E6-4DED-A896-9588E78E9C10}" destId="{2DB0F120-8659-4AD7-ACEF-FEEA19CC3FFD}" srcOrd="8" destOrd="0" presId="urn:microsoft.com/office/officeart/2005/8/layout/target3"/>
    <dgm:cxn modelId="{B9D1BECE-1271-4F72-84E1-F4954595A379}" type="presParOf" srcId="{AC8C93F6-37E6-4DED-A896-9588E78E9C10}" destId="{9CA91775-301F-41F6-8DCB-6ED9CF51AF70}" srcOrd="9" destOrd="0" presId="urn:microsoft.com/office/officeart/2005/8/layout/target3"/>
    <dgm:cxn modelId="{314E1C9C-B489-41E1-876F-17C41C6D7925}" type="presParOf" srcId="{AC8C93F6-37E6-4DED-A896-9588E78E9C10}" destId="{FFEF5A9D-EA0E-467A-AF41-8B84B996D4F5}" srcOrd="10" destOrd="0" presId="urn:microsoft.com/office/officeart/2005/8/layout/target3"/>
    <dgm:cxn modelId="{DB5D5877-B518-439E-B9A3-EE4E722C5402}" type="presParOf" srcId="{AC8C93F6-37E6-4DED-A896-9588E78E9C10}" destId="{CDF3677D-6158-4AE4-BA13-6542CEF58A91}" srcOrd="11" destOrd="0" presId="urn:microsoft.com/office/officeart/2005/8/layout/target3"/>
    <dgm:cxn modelId="{13B08A19-1061-4A99-A75A-0FB0C0B47AA6}" type="presParOf" srcId="{AC8C93F6-37E6-4DED-A896-9588E78E9C10}" destId="{DB6F8E54-E901-4B35-AA63-ADF05428610E}" srcOrd="12" destOrd="0" presId="urn:microsoft.com/office/officeart/2005/8/layout/target3"/>
    <dgm:cxn modelId="{35BCA255-063A-4C47-9A74-B9956F7AB9F1}" type="presParOf" srcId="{AC8C93F6-37E6-4DED-A896-9588E78E9C10}" destId="{8D85AE5B-11AF-442C-B653-22765A43B290}" srcOrd="13" destOrd="0" presId="urn:microsoft.com/office/officeart/2005/8/layout/target3"/>
    <dgm:cxn modelId="{EB8C4DB4-F226-4B41-B5E5-E9EF27CC2E1D}" type="presParOf" srcId="{AC8C93F6-37E6-4DED-A896-9588E78E9C10}" destId="{B01EBD8F-B157-410C-A185-88F124302E89}" srcOrd="14" destOrd="0" presId="urn:microsoft.com/office/officeart/2005/8/layout/target3"/>
    <dgm:cxn modelId="{44BA4033-021D-4BDA-97E6-15CD0D5FE6F8}" type="presParOf" srcId="{AC8C93F6-37E6-4DED-A896-9588E78E9C10}" destId="{BFD8A514-3DFD-4C8D-92F8-33C8179BC9CD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6463A85-2EB4-4DBF-A8C9-A59F68FDAFB7}" type="doc">
      <dgm:prSet loTypeId="urn:microsoft.com/office/officeart/2005/8/layout/vProcess5" loCatId="process" qsTypeId="urn:microsoft.com/office/officeart/2005/8/quickstyle/simple5" qsCatId="simple" csTypeId="urn:microsoft.com/office/officeart/2005/8/colors/colorful1#13" csCatId="colorful" phldr="1"/>
      <dgm:spPr/>
      <dgm:t>
        <a:bodyPr/>
        <a:lstStyle/>
        <a:p>
          <a:endParaRPr lang="el-GR"/>
        </a:p>
      </dgm:t>
    </dgm:pt>
    <dgm:pt modelId="{F00A62BA-43D4-4334-84D3-16B80B5E0268}">
      <dgm:prSet custT="1"/>
      <dgm:spPr/>
      <dgm:t>
        <a:bodyPr/>
        <a:lstStyle/>
        <a:p>
          <a:pPr rtl="0"/>
          <a:r>
            <a:rPr lang="el-GR" sz="1800" dirty="0" smtClean="0">
              <a:latin typeface="Calibri" pitchFamily="34" charset="0"/>
            </a:rPr>
            <a:t>Α) </a:t>
          </a:r>
          <a:r>
            <a:rPr lang="el-GR" sz="1800" b="1" dirty="0" smtClean="0">
              <a:latin typeface="Calibri" pitchFamily="34" charset="0"/>
            </a:rPr>
            <a:t>Συμβουλευτικές υπηρεσίες</a:t>
          </a:r>
          <a:r>
            <a:rPr lang="el-GR" sz="1800" dirty="0" smtClean="0">
              <a:latin typeface="Calibri" pitchFamily="34" charset="0"/>
            </a:rPr>
            <a:t> σε όλα τα στάδια της διαδικασίας απαλλοτρίωσης από τα εξειδικευμένα &amp; με πλούσια εμπειρία σε απαλλοτριώσεις στελέχη του Ταμείου Παρακαταθηκών και Δανείων.</a:t>
          </a:r>
          <a:endParaRPr lang="el-GR" sz="1800" dirty="0">
            <a:latin typeface="Calibri" pitchFamily="34" charset="0"/>
          </a:endParaRPr>
        </a:p>
      </dgm:t>
    </dgm:pt>
    <dgm:pt modelId="{6373CE9E-BC6A-4A1F-B5D1-33FCDE85D2E4}" type="parTrans" cxnId="{562F7EAE-93A2-4C6C-A6E4-CD5DC968B8BB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FC84C6C4-0D8F-4821-8E37-0781CE96CDFF}" type="sibTrans" cxnId="{562F7EAE-93A2-4C6C-A6E4-CD5DC968B8BB}">
      <dgm:prSet custT="1"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861FCBBB-2FDE-44DC-8A72-B129CDA2AAB0}">
      <dgm:prSet custT="1"/>
      <dgm:spPr/>
      <dgm:t>
        <a:bodyPr/>
        <a:lstStyle/>
        <a:p>
          <a:pPr rtl="0"/>
          <a:r>
            <a:rPr lang="el-GR" sz="1800" dirty="0" smtClean="0">
              <a:latin typeface="Calibri" pitchFamily="34" charset="0"/>
            </a:rPr>
            <a:t>Β) </a:t>
          </a:r>
          <a:r>
            <a:rPr lang="el-GR" sz="1800" b="1" dirty="0" smtClean="0">
              <a:latin typeface="Calibri" pitchFamily="34" charset="0"/>
            </a:rPr>
            <a:t>Δυνατότητα χρηματοδότησης</a:t>
          </a:r>
          <a:r>
            <a:rPr lang="el-GR" sz="1800" dirty="0" smtClean="0">
              <a:latin typeface="Calibri" pitchFamily="34" charset="0"/>
            </a:rPr>
            <a:t> της απαλλοτρίωσης με την προϋπόθεση ότι αυτή εντάσσεται στο συνολικό πρόγραμμα χρηματοδότησης της επένδυσης, η οποία &amp; θα ολοκληρωθεί εντός τριετίας από την καταβολή των χρημάτων. </a:t>
          </a:r>
          <a:endParaRPr lang="el-GR" sz="1800" dirty="0">
            <a:latin typeface="Calibri" pitchFamily="34" charset="0"/>
          </a:endParaRPr>
        </a:p>
      </dgm:t>
    </dgm:pt>
    <dgm:pt modelId="{36B811C8-355E-467A-832A-86278621ADAC}" type="parTrans" cxnId="{63413017-BB99-43F2-9320-5CB0F5522813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34C3C935-74E8-47BF-BA82-F4B13390FAFE}" type="sibTrans" cxnId="{63413017-BB99-43F2-9320-5CB0F5522813}">
      <dgm:prSet custT="1"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09B07FA3-90CF-4B8E-9B67-0EF936BE705C}">
      <dgm:prSet custT="1"/>
      <dgm:spPr/>
      <dgm:t>
        <a:bodyPr/>
        <a:lstStyle/>
        <a:p>
          <a:pPr rtl="0"/>
          <a:r>
            <a:rPr lang="el-GR" sz="1800" b="1" dirty="0" smtClean="0">
              <a:latin typeface="Calibri" pitchFamily="34" charset="0"/>
            </a:rPr>
            <a:t>Γ) Εκκαθάριση της </a:t>
          </a:r>
          <a:r>
            <a:rPr lang="el-GR" sz="1800" dirty="0" smtClean="0">
              <a:latin typeface="Calibri" pitchFamily="34" charset="0"/>
            </a:rPr>
            <a:t>απαλλοτρίωσης βάσει του Ν. 2882/02, με τρόπο οριστικό &amp; χωρίς καμία αμφισβήτηση.</a:t>
          </a:r>
          <a:endParaRPr lang="el-GR" sz="1800" dirty="0">
            <a:latin typeface="Calibri" pitchFamily="34" charset="0"/>
          </a:endParaRPr>
        </a:p>
      </dgm:t>
    </dgm:pt>
    <dgm:pt modelId="{7B5BCFDC-FD1D-43C2-8814-829253F9AAA8}" type="parTrans" cxnId="{E8FD083C-F0FB-4652-B07B-68F66A425A16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9DDF059F-405E-45DE-A835-10E8230555F6}" type="sibTrans" cxnId="{E8FD083C-F0FB-4652-B07B-68F66A425A16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681DF7FF-F951-47BB-ADAE-8B22AF2EA845}" type="pres">
      <dgm:prSet presAssocID="{16463A85-2EB4-4DBF-A8C9-A59F68FDAFB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CEF3CA5-05B0-4BAB-AF04-62817DB4786E}" type="pres">
      <dgm:prSet presAssocID="{16463A85-2EB4-4DBF-A8C9-A59F68FDAFB7}" presName="dummyMaxCanvas" presStyleCnt="0">
        <dgm:presLayoutVars/>
      </dgm:prSet>
      <dgm:spPr/>
    </dgm:pt>
    <dgm:pt modelId="{1E25BCF1-51FE-48A5-BC81-4791225E59A9}" type="pres">
      <dgm:prSet presAssocID="{16463A85-2EB4-4DBF-A8C9-A59F68FDAFB7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B1C8A29-A687-408A-86A7-63203BEE604C}" type="pres">
      <dgm:prSet presAssocID="{16463A85-2EB4-4DBF-A8C9-A59F68FDAFB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4FF9D53-0819-49AF-9CFD-ADA28016C54D}" type="pres">
      <dgm:prSet presAssocID="{16463A85-2EB4-4DBF-A8C9-A59F68FDAFB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8E431D5-2B61-468C-B896-FA8AB8CB4D11}" type="pres">
      <dgm:prSet presAssocID="{16463A85-2EB4-4DBF-A8C9-A59F68FDAFB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577D2B1-8AC1-49F7-9BAD-6755146DAA4C}" type="pres">
      <dgm:prSet presAssocID="{16463A85-2EB4-4DBF-A8C9-A59F68FDAFB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EF3EBCA-D885-407D-91F1-5CED588FBF64}" type="pres">
      <dgm:prSet presAssocID="{16463A85-2EB4-4DBF-A8C9-A59F68FDAFB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5FFA479-642B-46B9-81AD-7124E04AA72D}" type="pres">
      <dgm:prSet presAssocID="{16463A85-2EB4-4DBF-A8C9-A59F68FDAFB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668D412-0307-4011-8FC7-8D0F2739CBB8}" type="pres">
      <dgm:prSet presAssocID="{16463A85-2EB4-4DBF-A8C9-A59F68FDAFB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E2E61444-D868-458E-87D2-8F097B1183EE}" type="presOf" srcId="{16463A85-2EB4-4DBF-A8C9-A59F68FDAFB7}" destId="{681DF7FF-F951-47BB-ADAE-8B22AF2EA845}" srcOrd="0" destOrd="0" presId="urn:microsoft.com/office/officeart/2005/8/layout/vProcess5"/>
    <dgm:cxn modelId="{B0803CA5-E95F-4941-88E7-F30EFCA633E3}" type="presOf" srcId="{09B07FA3-90CF-4B8E-9B67-0EF936BE705C}" destId="{7668D412-0307-4011-8FC7-8D0F2739CBB8}" srcOrd="1" destOrd="0" presId="urn:microsoft.com/office/officeart/2005/8/layout/vProcess5"/>
    <dgm:cxn modelId="{3A7AABF8-4BB7-4C21-AABB-A5D5E312AB97}" type="presOf" srcId="{34C3C935-74E8-47BF-BA82-F4B13390FAFE}" destId="{C577D2B1-8AC1-49F7-9BAD-6755146DAA4C}" srcOrd="0" destOrd="0" presId="urn:microsoft.com/office/officeart/2005/8/layout/vProcess5"/>
    <dgm:cxn modelId="{E8FD083C-F0FB-4652-B07B-68F66A425A16}" srcId="{16463A85-2EB4-4DBF-A8C9-A59F68FDAFB7}" destId="{09B07FA3-90CF-4B8E-9B67-0EF936BE705C}" srcOrd="2" destOrd="0" parTransId="{7B5BCFDC-FD1D-43C2-8814-829253F9AAA8}" sibTransId="{9DDF059F-405E-45DE-A835-10E8230555F6}"/>
    <dgm:cxn modelId="{562F7EAE-93A2-4C6C-A6E4-CD5DC968B8BB}" srcId="{16463A85-2EB4-4DBF-A8C9-A59F68FDAFB7}" destId="{F00A62BA-43D4-4334-84D3-16B80B5E0268}" srcOrd="0" destOrd="0" parTransId="{6373CE9E-BC6A-4A1F-B5D1-33FCDE85D2E4}" sibTransId="{FC84C6C4-0D8F-4821-8E37-0781CE96CDFF}"/>
    <dgm:cxn modelId="{1BA87CFB-9034-41BF-80CE-2BF3811E2C34}" type="presOf" srcId="{F00A62BA-43D4-4334-84D3-16B80B5E0268}" destId="{DEF3EBCA-D885-407D-91F1-5CED588FBF64}" srcOrd="1" destOrd="0" presId="urn:microsoft.com/office/officeart/2005/8/layout/vProcess5"/>
    <dgm:cxn modelId="{87840246-7CBB-47B2-A41B-20985AC24C08}" type="presOf" srcId="{861FCBBB-2FDE-44DC-8A72-B129CDA2AAB0}" destId="{BB1C8A29-A687-408A-86A7-63203BEE604C}" srcOrd="0" destOrd="0" presId="urn:microsoft.com/office/officeart/2005/8/layout/vProcess5"/>
    <dgm:cxn modelId="{AAA02664-747A-45A5-BB0C-E66792E44C28}" type="presOf" srcId="{09B07FA3-90CF-4B8E-9B67-0EF936BE705C}" destId="{64FF9D53-0819-49AF-9CFD-ADA28016C54D}" srcOrd="0" destOrd="0" presId="urn:microsoft.com/office/officeart/2005/8/layout/vProcess5"/>
    <dgm:cxn modelId="{48EC1206-6DE0-4E85-A5A7-AD90B5A04CD3}" type="presOf" srcId="{F00A62BA-43D4-4334-84D3-16B80B5E0268}" destId="{1E25BCF1-51FE-48A5-BC81-4791225E59A9}" srcOrd="0" destOrd="0" presId="urn:microsoft.com/office/officeart/2005/8/layout/vProcess5"/>
    <dgm:cxn modelId="{7A9CAC5A-7A80-47FA-B1CD-A5B384DC2F94}" type="presOf" srcId="{FC84C6C4-0D8F-4821-8E37-0781CE96CDFF}" destId="{48E431D5-2B61-468C-B896-FA8AB8CB4D11}" srcOrd="0" destOrd="0" presId="urn:microsoft.com/office/officeart/2005/8/layout/vProcess5"/>
    <dgm:cxn modelId="{63413017-BB99-43F2-9320-5CB0F5522813}" srcId="{16463A85-2EB4-4DBF-A8C9-A59F68FDAFB7}" destId="{861FCBBB-2FDE-44DC-8A72-B129CDA2AAB0}" srcOrd="1" destOrd="0" parTransId="{36B811C8-355E-467A-832A-86278621ADAC}" sibTransId="{34C3C935-74E8-47BF-BA82-F4B13390FAFE}"/>
    <dgm:cxn modelId="{9FE49C44-3A98-48CD-9523-C291073EAB3E}" type="presOf" srcId="{861FCBBB-2FDE-44DC-8A72-B129CDA2AAB0}" destId="{45FFA479-642B-46B9-81AD-7124E04AA72D}" srcOrd="1" destOrd="0" presId="urn:microsoft.com/office/officeart/2005/8/layout/vProcess5"/>
    <dgm:cxn modelId="{017F142B-86DC-4958-A0A2-A8734D0B275D}" type="presParOf" srcId="{681DF7FF-F951-47BB-ADAE-8B22AF2EA845}" destId="{2CEF3CA5-05B0-4BAB-AF04-62817DB4786E}" srcOrd="0" destOrd="0" presId="urn:microsoft.com/office/officeart/2005/8/layout/vProcess5"/>
    <dgm:cxn modelId="{5BF485BB-BF07-4173-A308-37D675CC9C00}" type="presParOf" srcId="{681DF7FF-F951-47BB-ADAE-8B22AF2EA845}" destId="{1E25BCF1-51FE-48A5-BC81-4791225E59A9}" srcOrd="1" destOrd="0" presId="urn:microsoft.com/office/officeart/2005/8/layout/vProcess5"/>
    <dgm:cxn modelId="{91A09CF9-7981-40CD-A21C-47F128B92C66}" type="presParOf" srcId="{681DF7FF-F951-47BB-ADAE-8B22AF2EA845}" destId="{BB1C8A29-A687-408A-86A7-63203BEE604C}" srcOrd="2" destOrd="0" presId="urn:microsoft.com/office/officeart/2005/8/layout/vProcess5"/>
    <dgm:cxn modelId="{ED566AB6-415B-47B4-9258-D62F49C2F71F}" type="presParOf" srcId="{681DF7FF-F951-47BB-ADAE-8B22AF2EA845}" destId="{64FF9D53-0819-49AF-9CFD-ADA28016C54D}" srcOrd="3" destOrd="0" presId="urn:microsoft.com/office/officeart/2005/8/layout/vProcess5"/>
    <dgm:cxn modelId="{ED0FFF99-6188-463E-B610-3DD68DB47715}" type="presParOf" srcId="{681DF7FF-F951-47BB-ADAE-8B22AF2EA845}" destId="{48E431D5-2B61-468C-B896-FA8AB8CB4D11}" srcOrd="4" destOrd="0" presId="urn:microsoft.com/office/officeart/2005/8/layout/vProcess5"/>
    <dgm:cxn modelId="{9EE39FD1-7A59-4D63-A453-0BFFD5501150}" type="presParOf" srcId="{681DF7FF-F951-47BB-ADAE-8B22AF2EA845}" destId="{C577D2B1-8AC1-49F7-9BAD-6755146DAA4C}" srcOrd="5" destOrd="0" presId="urn:microsoft.com/office/officeart/2005/8/layout/vProcess5"/>
    <dgm:cxn modelId="{E8F2DB8E-6876-4FAF-B2DC-830767858B89}" type="presParOf" srcId="{681DF7FF-F951-47BB-ADAE-8B22AF2EA845}" destId="{DEF3EBCA-D885-407D-91F1-5CED588FBF64}" srcOrd="6" destOrd="0" presId="urn:microsoft.com/office/officeart/2005/8/layout/vProcess5"/>
    <dgm:cxn modelId="{4A1013CF-2E89-4328-9A33-97CF41F7771C}" type="presParOf" srcId="{681DF7FF-F951-47BB-ADAE-8B22AF2EA845}" destId="{45FFA479-642B-46B9-81AD-7124E04AA72D}" srcOrd="7" destOrd="0" presId="urn:microsoft.com/office/officeart/2005/8/layout/vProcess5"/>
    <dgm:cxn modelId="{C0C3F857-891B-4954-93BC-794BB016B922}" type="presParOf" srcId="{681DF7FF-F951-47BB-ADAE-8B22AF2EA845}" destId="{7668D412-0307-4011-8FC7-8D0F2739CBB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EE7C165-CADC-409D-8C34-1278727AE297}" type="doc">
      <dgm:prSet loTypeId="urn:microsoft.com/office/officeart/2005/8/layout/hProcess9" loCatId="process" qsTypeId="urn:microsoft.com/office/officeart/2005/8/quickstyle/simple5" qsCatId="simple" csTypeId="urn:microsoft.com/office/officeart/2005/8/colors/colorful1#14" csCatId="colorful" phldr="1"/>
      <dgm:spPr/>
      <dgm:t>
        <a:bodyPr/>
        <a:lstStyle/>
        <a:p>
          <a:endParaRPr lang="el-GR"/>
        </a:p>
      </dgm:t>
    </dgm:pt>
    <dgm:pt modelId="{D0FB3C1A-0C3F-4D7A-BE9E-9976B1A77D3E}">
      <dgm:prSet custT="1"/>
      <dgm:spPr/>
      <dgm:t>
        <a:bodyPr/>
        <a:lstStyle/>
        <a:p>
          <a:pPr rtl="0"/>
          <a:r>
            <a:rPr lang="el-GR" sz="2000" dirty="0" smtClean="0">
              <a:latin typeface="Calibri" pitchFamily="34" charset="0"/>
            </a:rPr>
            <a:t>Προνομιακό επιτόκιο &amp; χρηματοδότηση μέχρι το 100% της επένδυσης</a:t>
          </a:r>
          <a:endParaRPr lang="el-GR" sz="2000" dirty="0">
            <a:latin typeface="Calibri" pitchFamily="34" charset="0"/>
          </a:endParaRPr>
        </a:p>
      </dgm:t>
    </dgm:pt>
    <dgm:pt modelId="{41BBCF02-4778-4198-9219-97690E8E1BBC}" type="parTrans" cxnId="{024B8E16-8EAA-48A3-BBEB-FA40ADF989DE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C65D1A46-9444-431F-B923-44B3CB35170F}" type="sibTrans" cxnId="{024B8E16-8EAA-48A3-BBEB-FA40ADF989DE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8FB5C671-C7B0-4AA0-BE37-BF9D2805F6C6}">
      <dgm:prSet custT="1"/>
      <dgm:spPr/>
      <dgm:t>
        <a:bodyPr/>
        <a:lstStyle/>
        <a:p>
          <a:pPr rtl="0"/>
          <a:r>
            <a:rPr lang="el-GR" sz="2000" dirty="0" smtClean="0">
              <a:latin typeface="Calibri" pitchFamily="34" charset="0"/>
            </a:rPr>
            <a:t>Γρήγορες -ευέλικτες διαδικασίες έγκρισης, εντός δεκαπέντε (15) ημερών από την υποβολή του φακέλου</a:t>
          </a:r>
          <a:endParaRPr lang="el-GR" sz="2000" dirty="0">
            <a:latin typeface="Calibri" pitchFamily="34" charset="0"/>
          </a:endParaRPr>
        </a:p>
      </dgm:t>
    </dgm:pt>
    <dgm:pt modelId="{0F02235C-DF88-4186-913B-BD7E39F983E6}" type="parTrans" cxnId="{EBAE457F-CB21-4348-A878-2A43965B40CE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C9FC71C2-92D0-4A5C-8841-EF8E5AA1187A}" type="sibTrans" cxnId="{EBAE457F-CB21-4348-A878-2A43965B40CE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AE4C617D-709A-464B-ACA4-2A4DF4C990C4}">
      <dgm:prSet custT="1"/>
      <dgm:spPr/>
      <dgm:t>
        <a:bodyPr/>
        <a:lstStyle/>
        <a:p>
          <a:pPr rtl="0"/>
          <a:r>
            <a:rPr lang="el-GR" sz="2000" dirty="0" smtClean="0">
              <a:latin typeface="Calibri" pitchFamily="34" charset="0"/>
            </a:rPr>
            <a:t>Διάρκεια αποπληρωμής δανείου έως 25 έτη</a:t>
          </a:r>
          <a:endParaRPr lang="el-GR" sz="2000" dirty="0">
            <a:latin typeface="Calibri" pitchFamily="34" charset="0"/>
          </a:endParaRPr>
        </a:p>
      </dgm:t>
    </dgm:pt>
    <dgm:pt modelId="{43CB3667-0CFD-4096-A479-01FBD42519D1}" type="parTrans" cxnId="{D0D709B9-9305-4DD3-A69A-4181405C16B7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40AFE3BF-6A9B-4F98-88FD-A79C9263A567}" type="sibTrans" cxnId="{D0D709B9-9305-4DD3-A69A-4181405C16B7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AD86F2A9-B383-4DB8-9B29-B72A81F1C6C9}" type="pres">
      <dgm:prSet presAssocID="{2EE7C165-CADC-409D-8C34-1278727AE29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97DFA35-9E38-491D-B0AA-8EFB2910DF36}" type="pres">
      <dgm:prSet presAssocID="{2EE7C165-CADC-409D-8C34-1278727AE297}" presName="arrow" presStyleLbl="bgShp" presStyleIdx="0" presStyleCnt="1"/>
      <dgm:spPr/>
    </dgm:pt>
    <dgm:pt modelId="{828C6DFE-37BC-4ED0-87C9-31533CBC5533}" type="pres">
      <dgm:prSet presAssocID="{2EE7C165-CADC-409D-8C34-1278727AE297}" presName="linearProcess" presStyleCnt="0"/>
      <dgm:spPr/>
    </dgm:pt>
    <dgm:pt modelId="{07F6E475-4593-45DA-8680-30E094D3F75E}" type="pres">
      <dgm:prSet presAssocID="{D0FB3C1A-0C3F-4D7A-BE9E-9976B1A77D3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D047D01-7C5C-4655-837B-C776AD300DCF}" type="pres">
      <dgm:prSet presAssocID="{C65D1A46-9444-431F-B923-44B3CB35170F}" presName="sibTrans" presStyleCnt="0"/>
      <dgm:spPr/>
    </dgm:pt>
    <dgm:pt modelId="{2C405F59-EEF8-4409-9EE5-978F579D41DF}" type="pres">
      <dgm:prSet presAssocID="{8FB5C671-C7B0-4AA0-BE37-BF9D2805F6C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91580D7-6673-4A25-A9EF-44BF20A15424}" type="pres">
      <dgm:prSet presAssocID="{C9FC71C2-92D0-4A5C-8841-EF8E5AA1187A}" presName="sibTrans" presStyleCnt="0"/>
      <dgm:spPr/>
    </dgm:pt>
    <dgm:pt modelId="{5721C89B-012D-4FDB-BC79-4E0C75F3BC99}" type="pres">
      <dgm:prSet presAssocID="{AE4C617D-709A-464B-ACA4-2A4DF4C990C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E0D26BC-53F2-4880-B2EE-00B5E9D32270}" type="presOf" srcId="{8FB5C671-C7B0-4AA0-BE37-BF9D2805F6C6}" destId="{2C405F59-EEF8-4409-9EE5-978F579D41DF}" srcOrd="0" destOrd="0" presId="urn:microsoft.com/office/officeart/2005/8/layout/hProcess9"/>
    <dgm:cxn modelId="{5111950A-1760-416D-9B92-8896CE407BA5}" type="presOf" srcId="{2EE7C165-CADC-409D-8C34-1278727AE297}" destId="{AD86F2A9-B383-4DB8-9B29-B72A81F1C6C9}" srcOrd="0" destOrd="0" presId="urn:microsoft.com/office/officeart/2005/8/layout/hProcess9"/>
    <dgm:cxn modelId="{22071114-55F0-41F3-89AC-04AB161B9297}" type="presOf" srcId="{D0FB3C1A-0C3F-4D7A-BE9E-9976B1A77D3E}" destId="{07F6E475-4593-45DA-8680-30E094D3F75E}" srcOrd="0" destOrd="0" presId="urn:microsoft.com/office/officeart/2005/8/layout/hProcess9"/>
    <dgm:cxn modelId="{024B8E16-8EAA-48A3-BBEB-FA40ADF989DE}" srcId="{2EE7C165-CADC-409D-8C34-1278727AE297}" destId="{D0FB3C1A-0C3F-4D7A-BE9E-9976B1A77D3E}" srcOrd="0" destOrd="0" parTransId="{41BBCF02-4778-4198-9219-97690E8E1BBC}" sibTransId="{C65D1A46-9444-431F-B923-44B3CB35170F}"/>
    <dgm:cxn modelId="{4F1ECFDE-59FE-416D-AF8F-55CF96399A0A}" type="presOf" srcId="{AE4C617D-709A-464B-ACA4-2A4DF4C990C4}" destId="{5721C89B-012D-4FDB-BC79-4E0C75F3BC99}" srcOrd="0" destOrd="0" presId="urn:microsoft.com/office/officeart/2005/8/layout/hProcess9"/>
    <dgm:cxn modelId="{EBAE457F-CB21-4348-A878-2A43965B40CE}" srcId="{2EE7C165-CADC-409D-8C34-1278727AE297}" destId="{8FB5C671-C7B0-4AA0-BE37-BF9D2805F6C6}" srcOrd="1" destOrd="0" parTransId="{0F02235C-DF88-4186-913B-BD7E39F983E6}" sibTransId="{C9FC71C2-92D0-4A5C-8841-EF8E5AA1187A}"/>
    <dgm:cxn modelId="{D0D709B9-9305-4DD3-A69A-4181405C16B7}" srcId="{2EE7C165-CADC-409D-8C34-1278727AE297}" destId="{AE4C617D-709A-464B-ACA4-2A4DF4C990C4}" srcOrd="2" destOrd="0" parTransId="{43CB3667-0CFD-4096-A479-01FBD42519D1}" sibTransId="{40AFE3BF-6A9B-4F98-88FD-A79C9263A567}"/>
    <dgm:cxn modelId="{3C9C3107-7CCC-47E3-858E-6791DEA34D14}" type="presParOf" srcId="{AD86F2A9-B383-4DB8-9B29-B72A81F1C6C9}" destId="{F97DFA35-9E38-491D-B0AA-8EFB2910DF36}" srcOrd="0" destOrd="0" presId="urn:microsoft.com/office/officeart/2005/8/layout/hProcess9"/>
    <dgm:cxn modelId="{721CFB8C-9C90-463F-BBB0-9984D476DF85}" type="presParOf" srcId="{AD86F2A9-B383-4DB8-9B29-B72A81F1C6C9}" destId="{828C6DFE-37BC-4ED0-87C9-31533CBC5533}" srcOrd="1" destOrd="0" presId="urn:microsoft.com/office/officeart/2005/8/layout/hProcess9"/>
    <dgm:cxn modelId="{435F71AF-6D9C-44B7-AD0F-A7A5DE9CA7F6}" type="presParOf" srcId="{828C6DFE-37BC-4ED0-87C9-31533CBC5533}" destId="{07F6E475-4593-45DA-8680-30E094D3F75E}" srcOrd="0" destOrd="0" presId="urn:microsoft.com/office/officeart/2005/8/layout/hProcess9"/>
    <dgm:cxn modelId="{8286AF40-9E03-4C96-9DFE-08E5209F2889}" type="presParOf" srcId="{828C6DFE-37BC-4ED0-87C9-31533CBC5533}" destId="{5D047D01-7C5C-4655-837B-C776AD300DCF}" srcOrd="1" destOrd="0" presId="urn:microsoft.com/office/officeart/2005/8/layout/hProcess9"/>
    <dgm:cxn modelId="{A40BB2F4-C26F-4295-B1A4-586284BA9A28}" type="presParOf" srcId="{828C6DFE-37BC-4ED0-87C9-31533CBC5533}" destId="{2C405F59-EEF8-4409-9EE5-978F579D41DF}" srcOrd="2" destOrd="0" presId="urn:microsoft.com/office/officeart/2005/8/layout/hProcess9"/>
    <dgm:cxn modelId="{47AEF7A8-7D14-4FF3-8B91-88415323A553}" type="presParOf" srcId="{828C6DFE-37BC-4ED0-87C9-31533CBC5533}" destId="{191580D7-6673-4A25-A9EF-44BF20A15424}" srcOrd="3" destOrd="0" presId="urn:microsoft.com/office/officeart/2005/8/layout/hProcess9"/>
    <dgm:cxn modelId="{3ACB634F-05B3-44C7-B1EB-31E864022AFE}" type="presParOf" srcId="{828C6DFE-37BC-4ED0-87C9-31533CBC5533}" destId="{5721C89B-012D-4FDB-BC79-4E0C75F3BC9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F580DBD-B1B9-435C-8911-675C14DB3025}" type="doc">
      <dgm:prSet loTypeId="urn:microsoft.com/office/officeart/2005/8/layout/lProcess1" loCatId="process" qsTypeId="urn:microsoft.com/office/officeart/2005/8/quickstyle/3d2" qsCatId="3D" csTypeId="urn:microsoft.com/office/officeart/2005/8/colors/colorful1#15" csCatId="colorful" phldr="1"/>
      <dgm:spPr/>
      <dgm:t>
        <a:bodyPr/>
        <a:lstStyle/>
        <a:p>
          <a:endParaRPr lang="el-GR"/>
        </a:p>
      </dgm:t>
    </dgm:pt>
    <dgm:pt modelId="{47969A6C-62DB-4B76-A3CF-FD8639A8C3A7}">
      <dgm:prSet custT="1"/>
      <dgm:spPr/>
      <dgm:t>
        <a:bodyPr/>
        <a:lstStyle/>
        <a:p>
          <a:pPr rtl="0"/>
          <a:r>
            <a:rPr lang="el-GR" sz="1800" b="1" i="0" dirty="0" smtClean="0">
              <a:latin typeface="Calibri" pitchFamily="34" charset="0"/>
            </a:rPr>
            <a:t>Για πληροφορίες σχετικά με τα απαιτούμενα δικαιολογητικά, όρους και προϋποθέσεις, απευθυνθείτε στα στελέχη της Δ/</a:t>
          </a:r>
          <a:r>
            <a:rPr lang="el-GR" sz="1800" b="1" i="0" dirty="0" err="1" smtClean="0">
              <a:latin typeface="Calibri" pitchFamily="34" charset="0"/>
            </a:rPr>
            <a:t>νσης </a:t>
          </a:r>
          <a:r>
            <a:rPr lang="el-GR" sz="1800" b="1" i="0" dirty="0" smtClean="0">
              <a:latin typeface="Calibri" pitchFamily="34" charset="0"/>
            </a:rPr>
            <a:t>Δανείων Ν.Π.(Δ7) του Τ.Π.&amp; Δανείων ή στην ιστοσελίδα του Ταμείου</a:t>
          </a:r>
          <a:endParaRPr lang="el-GR" sz="1800" b="1" i="0" dirty="0">
            <a:latin typeface="Calibri" pitchFamily="34" charset="0"/>
          </a:endParaRPr>
        </a:p>
      </dgm:t>
    </dgm:pt>
    <dgm:pt modelId="{37310C93-57DC-441E-A863-F3CA90D133E0}" type="parTrans" cxnId="{E763C222-B0C1-418E-94AF-719A6D05774E}">
      <dgm:prSet/>
      <dgm:spPr/>
      <dgm:t>
        <a:bodyPr/>
        <a:lstStyle/>
        <a:p>
          <a:endParaRPr lang="el-GR" sz="1600">
            <a:latin typeface="Calibri" pitchFamily="34" charset="0"/>
          </a:endParaRPr>
        </a:p>
      </dgm:t>
    </dgm:pt>
    <dgm:pt modelId="{B781DE4E-F725-438C-B7B0-93B70D29ED02}" type="sibTrans" cxnId="{E763C222-B0C1-418E-94AF-719A6D05774E}">
      <dgm:prSet/>
      <dgm:spPr/>
      <dgm:t>
        <a:bodyPr/>
        <a:lstStyle/>
        <a:p>
          <a:endParaRPr lang="el-GR" sz="1600">
            <a:latin typeface="Calibri" pitchFamily="34" charset="0"/>
          </a:endParaRPr>
        </a:p>
      </dgm:t>
    </dgm:pt>
    <dgm:pt modelId="{4C45139B-AFB3-4DC7-82B3-FE1EA01B6F0B}">
      <dgm:prSet custT="1"/>
      <dgm:spPr/>
      <dgm:t>
        <a:bodyPr/>
        <a:lstStyle/>
        <a:p>
          <a:r>
            <a:rPr lang="en-US" sz="2400" b="1" i="1" u="sng" dirty="0" smtClean="0">
              <a:latin typeface="Calibri" pitchFamily="34" charset="0"/>
              <a:hlinkClick xmlns:r="http://schemas.openxmlformats.org/officeDocument/2006/relationships" r:id="rId1"/>
            </a:rPr>
            <a:t>www</a:t>
          </a:r>
          <a:r>
            <a:rPr lang="el-GR" sz="2400" b="1" i="1" u="sng" dirty="0" smtClean="0">
              <a:latin typeface="Calibri" pitchFamily="34" charset="0"/>
              <a:hlinkClick xmlns:r="http://schemas.openxmlformats.org/officeDocument/2006/relationships" r:id="rId1"/>
            </a:rPr>
            <a:t>.</a:t>
          </a:r>
          <a:r>
            <a:rPr lang="en-US" sz="2400" b="1" i="1" u="sng" dirty="0" err="1" smtClean="0">
              <a:latin typeface="Calibri" pitchFamily="34" charset="0"/>
              <a:hlinkClick xmlns:r="http://schemas.openxmlformats.org/officeDocument/2006/relationships" r:id="rId1"/>
            </a:rPr>
            <a:t>tpd</a:t>
          </a:r>
          <a:r>
            <a:rPr lang="el-GR" sz="2400" b="1" i="1" u="sng" dirty="0" smtClean="0">
              <a:latin typeface="Calibri" pitchFamily="34" charset="0"/>
              <a:hlinkClick xmlns:r="http://schemas.openxmlformats.org/officeDocument/2006/relationships" r:id="rId1"/>
            </a:rPr>
            <a:t>.</a:t>
          </a:r>
          <a:r>
            <a:rPr lang="en-US" sz="2400" b="1" i="1" u="sng" dirty="0" err="1" smtClean="0">
              <a:latin typeface="Calibri" pitchFamily="34" charset="0"/>
              <a:hlinkClick xmlns:r="http://schemas.openxmlformats.org/officeDocument/2006/relationships" r:id="rId1"/>
            </a:rPr>
            <a:t>gr</a:t>
          </a:r>
          <a:r>
            <a:rPr lang="el-GR" sz="2400" b="1" i="1" dirty="0" smtClean="0">
              <a:latin typeface="Calibri" pitchFamily="34" charset="0"/>
            </a:rPr>
            <a:t> </a:t>
          </a:r>
          <a:endParaRPr lang="el-GR" sz="2400" dirty="0"/>
        </a:p>
      </dgm:t>
    </dgm:pt>
    <dgm:pt modelId="{00BA79ED-DA03-42B9-9FB4-7D29FFA43CAE}" type="parTrans" cxnId="{CD36FC57-3B96-4BBE-9B39-27DBD9FE7109}">
      <dgm:prSet/>
      <dgm:spPr/>
      <dgm:t>
        <a:bodyPr/>
        <a:lstStyle/>
        <a:p>
          <a:endParaRPr lang="el-GR" sz="1600"/>
        </a:p>
      </dgm:t>
    </dgm:pt>
    <dgm:pt modelId="{0272C0EF-6DCB-4D72-9480-F7E89D723E49}" type="sibTrans" cxnId="{CD36FC57-3B96-4BBE-9B39-27DBD9FE7109}">
      <dgm:prSet/>
      <dgm:spPr/>
      <dgm:t>
        <a:bodyPr/>
        <a:lstStyle/>
        <a:p>
          <a:endParaRPr lang="el-GR" sz="1600"/>
        </a:p>
      </dgm:t>
    </dgm:pt>
    <dgm:pt modelId="{400AD16D-7738-47BC-B1B3-0417AD997935}" type="pres">
      <dgm:prSet presAssocID="{2F580DBD-B1B9-435C-8911-675C14DB302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BDAF094-D15F-4CD8-A84E-B05D82A21F86}" type="pres">
      <dgm:prSet presAssocID="{47969A6C-62DB-4B76-A3CF-FD8639A8C3A7}" presName="vertFlow" presStyleCnt="0"/>
      <dgm:spPr/>
    </dgm:pt>
    <dgm:pt modelId="{7E16C716-A52A-44CD-A945-46884D3466B9}" type="pres">
      <dgm:prSet presAssocID="{47969A6C-62DB-4B76-A3CF-FD8639A8C3A7}" presName="header" presStyleLbl="node1" presStyleIdx="0" presStyleCnt="1"/>
      <dgm:spPr/>
      <dgm:t>
        <a:bodyPr/>
        <a:lstStyle/>
        <a:p>
          <a:endParaRPr lang="el-GR"/>
        </a:p>
      </dgm:t>
    </dgm:pt>
    <dgm:pt modelId="{D5A2AB43-374E-4ADF-A470-65CB84E19F3C}" type="pres">
      <dgm:prSet presAssocID="{00BA79ED-DA03-42B9-9FB4-7D29FFA43CAE}" presName="parTrans" presStyleLbl="sibTrans2D1" presStyleIdx="0" presStyleCnt="1"/>
      <dgm:spPr/>
      <dgm:t>
        <a:bodyPr/>
        <a:lstStyle/>
        <a:p>
          <a:endParaRPr lang="el-GR"/>
        </a:p>
      </dgm:t>
    </dgm:pt>
    <dgm:pt modelId="{FEA84CC5-236C-4FAE-807B-34272239607A}" type="pres">
      <dgm:prSet presAssocID="{4C45139B-AFB3-4DC7-82B3-FE1EA01B6F0B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FB7DE09-EA9D-4B0A-BC65-C2316974B728}" type="presOf" srcId="{4C45139B-AFB3-4DC7-82B3-FE1EA01B6F0B}" destId="{FEA84CC5-236C-4FAE-807B-34272239607A}" srcOrd="0" destOrd="0" presId="urn:microsoft.com/office/officeart/2005/8/layout/lProcess1"/>
    <dgm:cxn modelId="{E763C222-B0C1-418E-94AF-719A6D05774E}" srcId="{2F580DBD-B1B9-435C-8911-675C14DB3025}" destId="{47969A6C-62DB-4B76-A3CF-FD8639A8C3A7}" srcOrd="0" destOrd="0" parTransId="{37310C93-57DC-441E-A863-F3CA90D133E0}" sibTransId="{B781DE4E-F725-438C-B7B0-93B70D29ED02}"/>
    <dgm:cxn modelId="{CD36FC57-3B96-4BBE-9B39-27DBD9FE7109}" srcId="{47969A6C-62DB-4B76-A3CF-FD8639A8C3A7}" destId="{4C45139B-AFB3-4DC7-82B3-FE1EA01B6F0B}" srcOrd="0" destOrd="0" parTransId="{00BA79ED-DA03-42B9-9FB4-7D29FFA43CAE}" sibTransId="{0272C0EF-6DCB-4D72-9480-F7E89D723E49}"/>
    <dgm:cxn modelId="{AEE98417-47AC-4AEA-8129-C3085C497C21}" type="presOf" srcId="{47969A6C-62DB-4B76-A3CF-FD8639A8C3A7}" destId="{7E16C716-A52A-44CD-A945-46884D3466B9}" srcOrd="0" destOrd="0" presId="urn:microsoft.com/office/officeart/2005/8/layout/lProcess1"/>
    <dgm:cxn modelId="{615799FE-9FD3-4E2A-9AA1-74B37CAC5A9D}" type="presOf" srcId="{2F580DBD-B1B9-435C-8911-675C14DB3025}" destId="{400AD16D-7738-47BC-B1B3-0417AD997935}" srcOrd="0" destOrd="0" presId="urn:microsoft.com/office/officeart/2005/8/layout/lProcess1"/>
    <dgm:cxn modelId="{FE3D8E0E-8280-4657-9D61-B8B6C4C5F51B}" type="presOf" srcId="{00BA79ED-DA03-42B9-9FB4-7D29FFA43CAE}" destId="{D5A2AB43-374E-4ADF-A470-65CB84E19F3C}" srcOrd="0" destOrd="0" presId="urn:microsoft.com/office/officeart/2005/8/layout/lProcess1"/>
    <dgm:cxn modelId="{59805AA3-5320-4D02-876E-1128DCBA976F}" type="presParOf" srcId="{400AD16D-7738-47BC-B1B3-0417AD997935}" destId="{CBDAF094-D15F-4CD8-A84E-B05D82A21F86}" srcOrd="0" destOrd="0" presId="urn:microsoft.com/office/officeart/2005/8/layout/lProcess1"/>
    <dgm:cxn modelId="{B50986F7-70F7-4056-85E2-8B739AE25873}" type="presParOf" srcId="{CBDAF094-D15F-4CD8-A84E-B05D82A21F86}" destId="{7E16C716-A52A-44CD-A945-46884D3466B9}" srcOrd="0" destOrd="0" presId="urn:microsoft.com/office/officeart/2005/8/layout/lProcess1"/>
    <dgm:cxn modelId="{89FDCF9A-87E1-4460-B67F-7590F4775F00}" type="presParOf" srcId="{CBDAF094-D15F-4CD8-A84E-B05D82A21F86}" destId="{D5A2AB43-374E-4ADF-A470-65CB84E19F3C}" srcOrd="1" destOrd="0" presId="urn:microsoft.com/office/officeart/2005/8/layout/lProcess1"/>
    <dgm:cxn modelId="{F110E867-0F8D-46BF-BFAF-4C466B248D6E}" type="presParOf" srcId="{CBDAF094-D15F-4CD8-A84E-B05D82A21F86}" destId="{FEA84CC5-236C-4FAE-807B-34272239607A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4959AC-53E7-4718-987D-3B60DEDE65E0}" type="doc">
      <dgm:prSet loTypeId="urn:microsoft.com/office/officeart/2005/8/layout/default#1" loCatId="list" qsTypeId="urn:microsoft.com/office/officeart/2005/8/quickstyle/3d2" qsCatId="3D" csTypeId="urn:microsoft.com/office/officeart/2005/8/colors/colorful1#2" csCatId="colorful"/>
      <dgm:spPr/>
      <dgm:t>
        <a:bodyPr/>
        <a:lstStyle/>
        <a:p>
          <a:endParaRPr lang="el-GR"/>
        </a:p>
      </dgm:t>
    </dgm:pt>
    <dgm:pt modelId="{B8426166-9439-447B-AC9A-3607D4682774}">
      <dgm:prSet custT="1"/>
      <dgm:spPr/>
      <dgm:t>
        <a:bodyPr/>
        <a:lstStyle/>
        <a:p>
          <a:pPr rtl="0"/>
          <a:r>
            <a:rPr lang="el-GR" sz="2400" dirty="0" smtClean="0">
              <a:latin typeface="Calibri" pitchFamily="34" charset="0"/>
            </a:rPr>
            <a:t>Δραστική μείωση των εσόδων τους κατά τη διάρκεια της κρίσης</a:t>
          </a:r>
          <a:endParaRPr lang="el-GR" sz="2400" dirty="0">
            <a:latin typeface="Calibri" pitchFamily="34" charset="0"/>
          </a:endParaRPr>
        </a:p>
      </dgm:t>
    </dgm:pt>
    <dgm:pt modelId="{C2F4587F-A017-422E-9BCB-1FCB2C6336E1}" type="parTrans" cxnId="{5C4D017A-4512-44CE-90A7-091F83EF81BE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0F172287-B1A5-4B8A-9F52-9E205416AE88}" type="sibTrans" cxnId="{5C4D017A-4512-44CE-90A7-091F83EF81BE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D243B44C-311E-42E8-8740-6AD939422336}">
      <dgm:prSet custT="1"/>
      <dgm:spPr/>
      <dgm:t>
        <a:bodyPr/>
        <a:lstStyle/>
        <a:p>
          <a:pPr rtl="0"/>
          <a:r>
            <a:rPr lang="el-GR" sz="2400" dirty="0" smtClean="0">
              <a:latin typeface="Calibri" pitchFamily="34" charset="0"/>
            </a:rPr>
            <a:t>Στεγνή χρηματοπιστωτική αγορά </a:t>
          </a:r>
          <a:endParaRPr lang="el-GR" sz="2400" dirty="0">
            <a:latin typeface="Calibri" pitchFamily="34" charset="0"/>
          </a:endParaRPr>
        </a:p>
      </dgm:t>
    </dgm:pt>
    <dgm:pt modelId="{40FCAE9A-96B9-43A3-917D-EDB725CBA19C}" type="parTrans" cxnId="{FA2D8134-6295-4F9C-82C1-5199CC36D5A6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970966FF-40C5-4BC7-9D6C-F6E2A8A7FD5A}" type="sibTrans" cxnId="{FA2D8134-6295-4F9C-82C1-5199CC36D5A6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B391348C-9D7B-4B82-B2C7-C4D9AFEAEF7A}">
      <dgm:prSet custT="1"/>
      <dgm:spPr/>
      <dgm:t>
        <a:bodyPr/>
        <a:lstStyle/>
        <a:p>
          <a:pPr rtl="0"/>
          <a:r>
            <a:rPr lang="el-GR" sz="2400" dirty="0" smtClean="0">
              <a:latin typeface="Calibri" pitchFamily="34" charset="0"/>
            </a:rPr>
            <a:t>Αδυναμία προσφυγής σε διεθνή χρηματοπιστωτικά ιδρύματα</a:t>
          </a:r>
          <a:endParaRPr lang="el-GR" sz="2400" dirty="0">
            <a:latin typeface="Calibri" pitchFamily="34" charset="0"/>
          </a:endParaRPr>
        </a:p>
      </dgm:t>
    </dgm:pt>
    <dgm:pt modelId="{46D7B385-671F-42AE-A3E4-8E09E0E371D9}" type="parTrans" cxnId="{9A2D33D1-5815-4E78-B40E-58821DA48633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FEF237C9-A053-4327-8901-BB7E9A5D475D}" type="sibTrans" cxnId="{9A2D33D1-5815-4E78-B40E-58821DA48633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01F1B6C0-2B28-4B0C-AF25-814F76543060}">
      <dgm:prSet custT="1"/>
      <dgm:spPr/>
      <dgm:t>
        <a:bodyPr/>
        <a:lstStyle/>
        <a:p>
          <a:pPr rtl="0"/>
          <a:r>
            <a:rPr lang="el-GR" sz="2400" dirty="0" smtClean="0">
              <a:latin typeface="Calibri" pitchFamily="34" charset="0"/>
            </a:rPr>
            <a:t>Αδυναμία παρακολούθησης από πολλούς, ιδιαίτερα μικρούς δήμους, των γραφειοκρατικών απαιτήσεων του ΕΣΠΑ</a:t>
          </a:r>
          <a:endParaRPr lang="el-GR" sz="2400" dirty="0">
            <a:latin typeface="Calibri" pitchFamily="34" charset="0"/>
          </a:endParaRPr>
        </a:p>
      </dgm:t>
    </dgm:pt>
    <dgm:pt modelId="{E774A2DB-34A9-4AC9-B825-69B41FAB59B0}" type="parTrans" cxnId="{58AB630B-84BA-4414-A73B-B025BB22F4BA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C7DD9760-309C-4092-A553-FAE2FF02D3CA}" type="sibTrans" cxnId="{58AB630B-84BA-4414-A73B-B025BB22F4BA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735B09A1-C413-42E3-A2DD-D86A5D283816}">
      <dgm:prSet custT="1"/>
      <dgm:spPr/>
      <dgm:t>
        <a:bodyPr/>
        <a:lstStyle/>
        <a:p>
          <a:pPr rtl="0"/>
          <a:r>
            <a:rPr lang="el-GR" sz="2400" dirty="0" smtClean="0">
              <a:latin typeface="Calibri" pitchFamily="34" charset="0"/>
            </a:rPr>
            <a:t>Ανάγκη για επενδύσεις </a:t>
          </a:r>
          <a:endParaRPr lang="el-GR" sz="2400" dirty="0">
            <a:latin typeface="Calibri" pitchFamily="34" charset="0"/>
          </a:endParaRPr>
        </a:p>
      </dgm:t>
    </dgm:pt>
    <dgm:pt modelId="{9203BEFC-6A9A-444C-AD15-88F476059E53}" type="parTrans" cxnId="{9DF3C974-5040-49FB-A5F8-CAD77868FB47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418A2D26-38A9-4298-9A67-9B557E413BA5}" type="sibTrans" cxnId="{9DF3C974-5040-49FB-A5F8-CAD77868FB47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E81EE360-5B76-4C9B-AEEB-79DEA2ED2F7A}">
      <dgm:prSet custT="1"/>
      <dgm:spPr/>
      <dgm:t>
        <a:bodyPr/>
        <a:lstStyle/>
        <a:p>
          <a:pPr rtl="0"/>
          <a:r>
            <a:rPr lang="el-GR" sz="2400" dirty="0" smtClean="0">
              <a:latin typeface="Calibri" pitchFamily="34" charset="0"/>
            </a:rPr>
            <a:t>Ζήτηση για χρηματοδότηση επενδυτικών δαπανών που δεν είναι επιλέξιμες στο ΕΣΠΑ</a:t>
          </a:r>
          <a:endParaRPr lang="el-GR" sz="2400" dirty="0">
            <a:latin typeface="Calibri" pitchFamily="34" charset="0"/>
          </a:endParaRPr>
        </a:p>
      </dgm:t>
    </dgm:pt>
    <dgm:pt modelId="{B814634F-63F9-4061-B267-6E5A2B8E8096}" type="parTrans" cxnId="{E229A17F-9637-4CC5-BF72-BDB0737EB21D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86B777E8-8283-4A18-B844-112FDD36AF94}" type="sibTrans" cxnId="{E229A17F-9637-4CC5-BF72-BDB0737EB21D}">
      <dgm:prSet/>
      <dgm:spPr/>
      <dgm:t>
        <a:bodyPr/>
        <a:lstStyle/>
        <a:p>
          <a:endParaRPr lang="el-GR" sz="2400">
            <a:latin typeface="Calibri" pitchFamily="34" charset="0"/>
          </a:endParaRPr>
        </a:p>
      </dgm:t>
    </dgm:pt>
    <dgm:pt modelId="{61BA24A7-1DBD-4965-9B49-157D0DE6EF48}" type="pres">
      <dgm:prSet presAssocID="{764959AC-53E7-4718-987D-3B60DEDE65E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8E28AB0-D910-4AA7-A472-5B2669120587}" type="pres">
      <dgm:prSet presAssocID="{B8426166-9439-447B-AC9A-3607D468277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61DE551-B6E8-4508-B04D-B30A7D8D4E28}" type="pres">
      <dgm:prSet presAssocID="{0F172287-B1A5-4B8A-9F52-9E205416AE88}" presName="sibTrans" presStyleCnt="0"/>
      <dgm:spPr/>
    </dgm:pt>
    <dgm:pt modelId="{70BA0A14-02AD-469D-ABA3-5AAB1F6AF6A5}" type="pres">
      <dgm:prSet presAssocID="{D243B44C-311E-42E8-8740-6AD93942233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DBD158D-D2A4-4FDC-B5AE-DD1B67F73AB1}" type="pres">
      <dgm:prSet presAssocID="{970966FF-40C5-4BC7-9D6C-F6E2A8A7FD5A}" presName="sibTrans" presStyleCnt="0"/>
      <dgm:spPr/>
    </dgm:pt>
    <dgm:pt modelId="{129EBC17-386B-4F3F-9D15-997CFF733062}" type="pres">
      <dgm:prSet presAssocID="{B391348C-9D7B-4B82-B2C7-C4D9AFEAEF7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97068C1-8074-40C7-B2F0-499CD32391BB}" type="pres">
      <dgm:prSet presAssocID="{FEF237C9-A053-4327-8901-BB7E9A5D475D}" presName="sibTrans" presStyleCnt="0"/>
      <dgm:spPr/>
    </dgm:pt>
    <dgm:pt modelId="{D3FE3C09-FF1C-450B-98C6-2105B4E6FF8F}" type="pres">
      <dgm:prSet presAssocID="{01F1B6C0-2B28-4B0C-AF25-814F7654306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9B292E3-A0E3-4129-9D38-C9889245905E}" type="pres">
      <dgm:prSet presAssocID="{C7DD9760-309C-4092-A553-FAE2FF02D3CA}" presName="sibTrans" presStyleCnt="0"/>
      <dgm:spPr/>
    </dgm:pt>
    <dgm:pt modelId="{58462C10-206F-4CCD-B91F-FBAD808DD4B7}" type="pres">
      <dgm:prSet presAssocID="{735B09A1-C413-42E3-A2DD-D86A5D28381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C9C6184-226B-4950-BC18-AB4DF0C0A600}" type="pres">
      <dgm:prSet presAssocID="{418A2D26-38A9-4298-9A67-9B557E413BA5}" presName="sibTrans" presStyleCnt="0"/>
      <dgm:spPr/>
    </dgm:pt>
    <dgm:pt modelId="{844EC173-F00F-49D5-B74A-D3E4924A0169}" type="pres">
      <dgm:prSet presAssocID="{E81EE360-5B76-4C9B-AEEB-79DEA2ED2F7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9D78B2D-B75A-4663-AB23-19060DE1FB03}" type="presOf" srcId="{B391348C-9D7B-4B82-B2C7-C4D9AFEAEF7A}" destId="{129EBC17-386B-4F3F-9D15-997CFF733062}" srcOrd="0" destOrd="0" presId="urn:microsoft.com/office/officeart/2005/8/layout/default#1"/>
    <dgm:cxn modelId="{9A2D33D1-5815-4E78-B40E-58821DA48633}" srcId="{764959AC-53E7-4718-987D-3B60DEDE65E0}" destId="{B391348C-9D7B-4B82-B2C7-C4D9AFEAEF7A}" srcOrd="2" destOrd="0" parTransId="{46D7B385-671F-42AE-A3E4-8E09E0E371D9}" sibTransId="{FEF237C9-A053-4327-8901-BB7E9A5D475D}"/>
    <dgm:cxn modelId="{7BD39A18-2292-4D96-B0FD-C7CD33510C75}" type="presOf" srcId="{E81EE360-5B76-4C9B-AEEB-79DEA2ED2F7A}" destId="{844EC173-F00F-49D5-B74A-D3E4924A0169}" srcOrd="0" destOrd="0" presId="urn:microsoft.com/office/officeart/2005/8/layout/default#1"/>
    <dgm:cxn modelId="{58AB630B-84BA-4414-A73B-B025BB22F4BA}" srcId="{764959AC-53E7-4718-987D-3B60DEDE65E0}" destId="{01F1B6C0-2B28-4B0C-AF25-814F76543060}" srcOrd="3" destOrd="0" parTransId="{E774A2DB-34A9-4AC9-B825-69B41FAB59B0}" sibTransId="{C7DD9760-309C-4092-A553-FAE2FF02D3CA}"/>
    <dgm:cxn modelId="{E229A17F-9637-4CC5-BF72-BDB0737EB21D}" srcId="{764959AC-53E7-4718-987D-3B60DEDE65E0}" destId="{E81EE360-5B76-4C9B-AEEB-79DEA2ED2F7A}" srcOrd="5" destOrd="0" parTransId="{B814634F-63F9-4061-B267-6E5A2B8E8096}" sibTransId="{86B777E8-8283-4A18-B844-112FDD36AF94}"/>
    <dgm:cxn modelId="{B8BBB518-C535-484B-8DD6-FF99A3959256}" type="presOf" srcId="{01F1B6C0-2B28-4B0C-AF25-814F76543060}" destId="{D3FE3C09-FF1C-450B-98C6-2105B4E6FF8F}" srcOrd="0" destOrd="0" presId="urn:microsoft.com/office/officeart/2005/8/layout/default#1"/>
    <dgm:cxn modelId="{3468D02C-FF68-49B0-B0A9-2F706CB880F6}" type="presOf" srcId="{735B09A1-C413-42E3-A2DD-D86A5D283816}" destId="{58462C10-206F-4CCD-B91F-FBAD808DD4B7}" srcOrd="0" destOrd="0" presId="urn:microsoft.com/office/officeart/2005/8/layout/default#1"/>
    <dgm:cxn modelId="{51476775-8F93-4ABC-AB88-81667720D136}" type="presOf" srcId="{764959AC-53E7-4718-987D-3B60DEDE65E0}" destId="{61BA24A7-1DBD-4965-9B49-157D0DE6EF48}" srcOrd="0" destOrd="0" presId="urn:microsoft.com/office/officeart/2005/8/layout/default#1"/>
    <dgm:cxn modelId="{95D2D445-B9E9-4348-BE00-68167815C234}" type="presOf" srcId="{D243B44C-311E-42E8-8740-6AD939422336}" destId="{70BA0A14-02AD-469D-ABA3-5AAB1F6AF6A5}" srcOrd="0" destOrd="0" presId="urn:microsoft.com/office/officeart/2005/8/layout/default#1"/>
    <dgm:cxn modelId="{9DF3C974-5040-49FB-A5F8-CAD77868FB47}" srcId="{764959AC-53E7-4718-987D-3B60DEDE65E0}" destId="{735B09A1-C413-42E3-A2DD-D86A5D283816}" srcOrd="4" destOrd="0" parTransId="{9203BEFC-6A9A-444C-AD15-88F476059E53}" sibTransId="{418A2D26-38A9-4298-9A67-9B557E413BA5}"/>
    <dgm:cxn modelId="{A6680638-3522-46B6-B1AD-019238EE8512}" type="presOf" srcId="{B8426166-9439-447B-AC9A-3607D4682774}" destId="{C8E28AB0-D910-4AA7-A472-5B2669120587}" srcOrd="0" destOrd="0" presId="urn:microsoft.com/office/officeart/2005/8/layout/default#1"/>
    <dgm:cxn modelId="{5C4D017A-4512-44CE-90A7-091F83EF81BE}" srcId="{764959AC-53E7-4718-987D-3B60DEDE65E0}" destId="{B8426166-9439-447B-AC9A-3607D4682774}" srcOrd="0" destOrd="0" parTransId="{C2F4587F-A017-422E-9BCB-1FCB2C6336E1}" sibTransId="{0F172287-B1A5-4B8A-9F52-9E205416AE88}"/>
    <dgm:cxn modelId="{FA2D8134-6295-4F9C-82C1-5199CC36D5A6}" srcId="{764959AC-53E7-4718-987D-3B60DEDE65E0}" destId="{D243B44C-311E-42E8-8740-6AD939422336}" srcOrd="1" destOrd="0" parTransId="{40FCAE9A-96B9-43A3-917D-EDB725CBA19C}" sibTransId="{970966FF-40C5-4BC7-9D6C-F6E2A8A7FD5A}"/>
    <dgm:cxn modelId="{7B15B5A3-8101-4451-A773-B6984B1924BC}" type="presParOf" srcId="{61BA24A7-1DBD-4965-9B49-157D0DE6EF48}" destId="{C8E28AB0-D910-4AA7-A472-5B2669120587}" srcOrd="0" destOrd="0" presId="urn:microsoft.com/office/officeart/2005/8/layout/default#1"/>
    <dgm:cxn modelId="{B70DE378-2169-49AB-9FB8-1E27A667E359}" type="presParOf" srcId="{61BA24A7-1DBD-4965-9B49-157D0DE6EF48}" destId="{B61DE551-B6E8-4508-B04D-B30A7D8D4E28}" srcOrd="1" destOrd="0" presId="urn:microsoft.com/office/officeart/2005/8/layout/default#1"/>
    <dgm:cxn modelId="{26E25629-BC9D-4E03-8052-47712B0AA225}" type="presParOf" srcId="{61BA24A7-1DBD-4965-9B49-157D0DE6EF48}" destId="{70BA0A14-02AD-469D-ABA3-5AAB1F6AF6A5}" srcOrd="2" destOrd="0" presId="urn:microsoft.com/office/officeart/2005/8/layout/default#1"/>
    <dgm:cxn modelId="{65B6A630-AAD1-4791-84B0-97864C39EC52}" type="presParOf" srcId="{61BA24A7-1DBD-4965-9B49-157D0DE6EF48}" destId="{FDBD158D-D2A4-4FDC-B5AE-DD1B67F73AB1}" srcOrd="3" destOrd="0" presId="urn:microsoft.com/office/officeart/2005/8/layout/default#1"/>
    <dgm:cxn modelId="{38A25067-983E-4693-9E19-926D314DC29F}" type="presParOf" srcId="{61BA24A7-1DBD-4965-9B49-157D0DE6EF48}" destId="{129EBC17-386B-4F3F-9D15-997CFF733062}" srcOrd="4" destOrd="0" presId="urn:microsoft.com/office/officeart/2005/8/layout/default#1"/>
    <dgm:cxn modelId="{97627AAA-1A4E-450C-9E96-7CA862C9DD80}" type="presParOf" srcId="{61BA24A7-1DBD-4965-9B49-157D0DE6EF48}" destId="{397068C1-8074-40C7-B2F0-499CD32391BB}" srcOrd="5" destOrd="0" presId="urn:microsoft.com/office/officeart/2005/8/layout/default#1"/>
    <dgm:cxn modelId="{7CEE0B7C-13CD-4D95-82E4-23ACB83C41AE}" type="presParOf" srcId="{61BA24A7-1DBD-4965-9B49-157D0DE6EF48}" destId="{D3FE3C09-FF1C-450B-98C6-2105B4E6FF8F}" srcOrd="6" destOrd="0" presId="urn:microsoft.com/office/officeart/2005/8/layout/default#1"/>
    <dgm:cxn modelId="{F9ED77E1-302B-412C-B542-5AF9141BFEF0}" type="presParOf" srcId="{61BA24A7-1DBD-4965-9B49-157D0DE6EF48}" destId="{49B292E3-A0E3-4129-9D38-C9889245905E}" srcOrd="7" destOrd="0" presId="urn:microsoft.com/office/officeart/2005/8/layout/default#1"/>
    <dgm:cxn modelId="{3FEC8BB7-AE43-417B-BA61-DD4080A836ED}" type="presParOf" srcId="{61BA24A7-1DBD-4965-9B49-157D0DE6EF48}" destId="{58462C10-206F-4CCD-B91F-FBAD808DD4B7}" srcOrd="8" destOrd="0" presId="urn:microsoft.com/office/officeart/2005/8/layout/default#1"/>
    <dgm:cxn modelId="{E1276A41-B769-4F99-81F9-C7815C9DECDF}" type="presParOf" srcId="{61BA24A7-1DBD-4965-9B49-157D0DE6EF48}" destId="{EC9C6184-226B-4950-BC18-AB4DF0C0A600}" srcOrd="9" destOrd="0" presId="urn:microsoft.com/office/officeart/2005/8/layout/default#1"/>
    <dgm:cxn modelId="{14532024-59FD-46A9-822B-B0CEB7ECAEDF}" type="presParOf" srcId="{61BA24A7-1DBD-4965-9B49-157D0DE6EF48}" destId="{844EC173-F00F-49D5-B74A-D3E4924A0169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469697-2E33-4CAE-A07B-AF78D865ECCA}" type="doc">
      <dgm:prSet loTypeId="urn:microsoft.com/office/officeart/2005/8/layout/hProcess9" loCatId="process" qsTypeId="urn:microsoft.com/office/officeart/2005/8/quickstyle/3d3" qsCatId="3D" csTypeId="urn:microsoft.com/office/officeart/2005/8/colors/colorful1#3" csCatId="colorful"/>
      <dgm:spPr/>
      <dgm:t>
        <a:bodyPr/>
        <a:lstStyle/>
        <a:p>
          <a:endParaRPr lang="el-GR"/>
        </a:p>
      </dgm:t>
    </dgm:pt>
    <dgm:pt modelId="{ECAD1B27-BB95-42F3-9592-1197529C91CB}">
      <dgm:prSet custT="1"/>
      <dgm:spPr/>
      <dgm:t>
        <a:bodyPr/>
        <a:lstStyle/>
        <a:p>
          <a:pPr rtl="0"/>
          <a:r>
            <a:rPr lang="el-GR" sz="2600" dirty="0" smtClean="0">
              <a:latin typeface="Calibri" pitchFamily="34" charset="0"/>
            </a:rPr>
            <a:t>Οι ελληνικοί δήμοι έχουν ανάγκη από σύγχρονα, εξειδικευμένα και οικονομικά, χρηματοπιστωτικά εργαλεία ώστε να καλύψουν τις επενδυτικές τους ανάγκες </a:t>
          </a:r>
          <a:endParaRPr lang="el-GR" sz="2600" dirty="0">
            <a:latin typeface="Calibri" pitchFamily="34" charset="0"/>
          </a:endParaRPr>
        </a:p>
      </dgm:t>
    </dgm:pt>
    <dgm:pt modelId="{F78A7FCD-0307-4C82-B369-3A90F42A0A45}" type="parTrans" cxnId="{855508DE-79E3-4771-B222-949650A7363A}">
      <dgm:prSet/>
      <dgm:spPr/>
      <dgm:t>
        <a:bodyPr/>
        <a:lstStyle/>
        <a:p>
          <a:endParaRPr lang="el-GR" sz="2600">
            <a:latin typeface="Calibri" pitchFamily="34" charset="0"/>
          </a:endParaRPr>
        </a:p>
      </dgm:t>
    </dgm:pt>
    <dgm:pt modelId="{2BC03CE2-9C97-42AE-8D80-D0351A80E148}" type="sibTrans" cxnId="{855508DE-79E3-4771-B222-949650A7363A}">
      <dgm:prSet/>
      <dgm:spPr/>
      <dgm:t>
        <a:bodyPr/>
        <a:lstStyle/>
        <a:p>
          <a:endParaRPr lang="el-GR" sz="2600">
            <a:latin typeface="Calibri" pitchFamily="34" charset="0"/>
          </a:endParaRPr>
        </a:p>
      </dgm:t>
    </dgm:pt>
    <dgm:pt modelId="{70D651AC-0815-4420-AF07-598B050B0124}" type="pres">
      <dgm:prSet presAssocID="{F7469697-2E33-4CAE-A07B-AF78D865ECC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BDED41B-BCD0-4826-9CE3-29D46ACAE1A7}" type="pres">
      <dgm:prSet presAssocID="{F7469697-2E33-4CAE-A07B-AF78D865ECCA}" presName="arrow" presStyleLbl="bgShp" presStyleIdx="0" presStyleCnt="1" custLinFactNeighborX="146" custLinFactNeighborY="6338"/>
      <dgm:spPr/>
    </dgm:pt>
    <dgm:pt modelId="{A3BFFB72-E739-4EC0-9840-85D40688D8DA}" type="pres">
      <dgm:prSet presAssocID="{F7469697-2E33-4CAE-A07B-AF78D865ECCA}" presName="linearProcess" presStyleCnt="0"/>
      <dgm:spPr/>
    </dgm:pt>
    <dgm:pt modelId="{B498F144-71D9-4994-B00C-C4218461D397}" type="pres">
      <dgm:prSet presAssocID="{ECAD1B27-BB95-42F3-9592-1197529C91CB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845C00F-4FEF-400E-9718-707BEB783B24}" type="presOf" srcId="{ECAD1B27-BB95-42F3-9592-1197529C91CB}" destId="{B498F144-71D9-4994-B00C-C4218461D397}" srcOrd="0" destOrd="0" presId="urn:microsoft.com/office/officeart/2005/8/layout/hProcess9"/>
    <dgm:cxn modelId="{855508DE-79E3-4771-B222-949650A7363A}" srcId="{F7469697-2E33-4CAE-A07B-AF78D865ECCA}" destId="{ECAD1B27-BB95-42F3-9592-1197529C91CB}" srcOrd="0" destOrd="0" parTransId="{F78A7FCD-0307-4C82-B369-3A90F42A0A45}" sibTransId="{2BC03CE2-9C97-42AE-8D80-D0351A80E148}"/>
    <dgm:cxn modelId="{D7D701CA-E308-43CE-9863-94E6C318D618}" type="presOf" srcId="{F7469697-2E33-4CAE-A07B-AF78D865ECCA}" destId="{70D651AC-0815-4420-AF07-598B050B0124}" srcOrd="0" destOrd="0" presId="urn:microsoft.com/office/officeart/2005/8/layout/hProcess9"/>
    <dgm:cxn modelId="{E2EDD4C5-99C2-4EBE-889A-AF390F78525F}" type="presParOf" srcId="{70D651AC-0815-4420-AF07-598B050B0124}" destId="{DBDED41B-BCD0-4826-9CE3-29D46ACAE1A7}" srcOrd="0" destOrd="0" presId="urn:microsoft.com/office/officeart/2005/8/layout/hProcess9"/>
    <dgm:cxn modelId="{F449D576-FAF4-4DE1-A8CB-D54654CC4C7D}" type="presParOf" srcId="{70D651AC-0815-4420-AF07-598B050B0124}" destId="{A3BFFB72-E739-4EC0-9840-85D40688D8DA}" srcOrd="1" destOrd="0" presId="urn:microsoft.com/office/officeart/2005/8/layout/hProcess9"/>
    <dgm:cxn modelId="{6EEF62A9-2F28-4C8D-B363-641162C816B5}" type="presParOf" srcId="{A3BFFB72-E739-4EC0-9840-85D40688D8DA}" destId="{B498F144-71D9-4994-B00C-C4218461D397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83906E-02D4-409F-8EE5-91409D57DD73}" type="doc">
      <dgm:prSet loTypeId="urn:microsoft.com/office/officeart/2005/8/layout/arrow4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F5B6C965-E04E-4A33-9AA9-142C279F7265}">
      <dgm:prSet custT="1"/>
      <dgm:spPr/>
      <dgm:t>
        <a:bodyPr/>
        <a:lstStyle/>
        <a:p>
          <a:pPr algn="ctr" rtl="0"/>
          <a:r>
            <a:rPr lang="el-GR" sz="3200" dirty="0" smtClean="0">
              <a:latin typeface="Calibri" pitchFamily="34" charset="0"/>
            </a:rPr>
            <a:t>Πρόγραμμα χρηματοδότησης των δήμων, σε συνεργασία με την Ευρωπαϊκή Τράπεζα Επενδύσεων </a:t>
          </a:r>
          <a:endParaRPr lang="el-GR" sz="3200" dirty="0">
            <a:latin typeface="Calibri" pitchFamily="34" charset="0"/>
          </a:endParaRPr>
        </a:p>
      </dgm:t>
    </dgm:pt>
    <dgm:pt modelId="{FE27A4DA-A9C6-4758-94F6-480279C8D7DD}" type="parTrans" cxnId="{49AE2CE6-C2A2-42D7-88E2-312BAB32D7DA}">
      <dgm:prSet/>
      <dgm:spPr/>
      <dgm:t>
        <a:bodyPr/>
        <a:lstStyle/>
        <a:p>
          <a:pPr algn="ctr"/>
          <a:endParaRPr lang="el-GR" sz="2400">
            <a:latin typeface="Calibri" pitchFamily="34" charset="0"/>
          </a:endParaRPr>
        </a:p>
      </dgm:t>
    </dgm:pt>
    <dgm:pt modelId="{91991063-093D-4408-8690-C3B35C6A5471}" type="sibTrans" cxnId="{49AE2CE6-C2A2-42D7-88E2-312BAB32D7DA}">
      <dgm:prSet/>
      <dgm:spPr/>
      <dgm:t>
        <a:bodyPr/>
        <a:lstStyle/>
        <a:p>
          <a:pPr algn="ctr"/>
          <a:endParaRPr lang="el-GR" sz="2400">
            <a:latin typeface="Calibri" pitchFamily="34" charset="0"/>
          </a:endParaRPr>
        </a:p>
      </dgm:t>
    </dgm:pt>
    <dgm:pt modelId="{9B99D030-3DB4-466C-B738-A5AB280CD206}" type="pres">
      <dgm:prSet presAssocID="{2883906E-02D4-409F-8EE5-91409D57DD7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A8A22FA-7707-48FC-8984-4557A35BCF17}" type="pres">
      <dgm:prSet presAssocID="{F5B6C965-E04E-4A33-9AA9-142C279F7265}" presName="upArrow" presStyleLbl="node1" presStyleIdx="0" presStyleCnt="1"/>
      <dgm:spPr/>
    </dgm:pt>
    <dgm:pt modelId="{7EBA3647-97DC-4677-B69D-108AC12995EA}" type="pres">
      <dgm:prSet presAssocID="{F5B6C965-E04E-4A33-9AA9-142C279F7265}" presName="upArrowText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9AE2CE6-C2A2-42D7-88E2-312BAB32D7DA}" srcId="{2883906E-02D4-409F-8EE5-91409D57DD73}" destId="{F5B6C965-E04E-4A33-9AA9-142C279F7265}" srcOrd="0" destOrd="0" parTransId="{FE27A4DA-A9C6-4758-94F6-480279C8D7DD}" sibTransId="{91991063-093D-4408-8690-C3B35C6A5471}"/>
    <dgm:cxn modelId="{587AE3D9-1BF9-48CD-AE4E-C1D4CD32CB31}" type="presOf" srcId="{F5B6C965-E04E-4A33-9AA9-142C279F7265}" destId="{7EBA3647-97DC-4677-B69D-108AC12995EA}" srcOrd="0" destOrd="0" presId="urn:microsoft.com/office/officeart/2005/8/layout/arrow4"/>
    <dgm:cxn modelId="{B0B8993B-6E73-4307-B6A6-716DF84F47A3}" type="presOf" srcId="{2883906E-02D4-409F-8EE5-91409D57DD73}" destId="{9B99D030-3DB4-466C-B738-A5AB280CD206}" srcOrd="0" destOrd="0" presId="urn:microsoft.com/office/officeart/2005/8/layout/arrow4"/>
    <dgm:cxn modelId="{AFFAF1A3-00FD-4B55-A263-CD96B4EAB224}" type="presParOf" srcId="{9B99D030-3DB4-466C-B738-A5AB280CD206}" destId="{CA8A22FA-7707-48FC-8984-4557A35BCF17}" srcOrd="0" destOrd="0" presId="urn:microsoft.com/office/officeart/2005/8/layout/arrow4"/>
    <dgm:cxn modelId="{407E678F-F487-4BCC-86E3-7442C7BC9AB2}" type="presParOf" srcId="{9B99D030-3DB4-466C-B738-A5AB280CD206}" destId="{7EBA3647-97DC-4677-B69D-108AC12995EA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EFF758-1726-4D56-9E30-A94AA4C170F3}" type="doc">
      <dgm:prSet loTypeId="urn:microsoft.com/office/officeart/2005/8/layout/default#2" loCatId="list" qsTypeId="urn:microsoft.com/office/officeart/2005/8/quickstyle/3d2" qsCatId="3D" csTypeId="urn:microsoft.com/office/officeart/2005/8/colors/colorful1#4" csCatId="colorful" phldr="1"/>
      <dgm:spPr/>
      <dgm:t>
        <a:bodyPr/>
        <a:lstStyle/>
        <a:p>
          <a:endParaRPr lang="el-GR"/>
        </a:p>
      </dgm:t>
    </dgm:pt>
    <dgm:pt modelId="{CA041E05-8128-46C4-9C00-3BB5CB9F873A}">
      <dgm:prSet custT="1"/>
      <dgm:spPr/>
      <dgm:t>
        <a:bodyPr/>
        <a:lstStyle/>
        <a:p>
          <a:pPr rtl="0"/>
          <a:r>
            <a:rPr lang="el-GR" sz="1700" dirty="0" smtClean="0">
              <a:latin typeface="Calibri" pitchFamily="34" charset="0"/>
            </a:rPr>
            <a:t>Οδικό Δίκτυο - Μεταφορές</a:t>
          </a:r>
          <a:endParaRPr lang="el-GR" sz="1700" dirty="0">
            <a:latin typeface="Calibri" pitchFamily="34" charset="0"/>
          </a:endParaRPr>
        </a:p>
      </dgm:t>
    </dgm:pt>
    <dgm:pt modelId="{39CD38B5-55A4-4398-B51C-845F9094042F}" type="parTrans" cxnId="{4E25A3F2-7185-4F59-9D9D-38AFF11B0D2B}">
      <dgm:prSet/>
      <dgm:spPr/>
      <dgm:t>
        <a:bodyPr/>
        <a:lstStyle/>
        <a:p>
          <a:endParaRPr lang="el-GR" sz="1700">
            <a:latin typeface="Calibri" pitchFamily="34" charset="0"/>
          </a:endParaRPr>
        </a:p>
      </dgm:t>
    </dgm:pt>
    <dgm:pt modelId="{34292DDB-4E31-4E2A-9ABB-AFA17C2FC0F7}" type="sibTrans" cxnId="{4E25A3F2-7185-4F59-9D9D-38AFF11B0D2B}">
      <dgm:prSet custT="1"/>
      <dgm:spPr/>
      <dgm:t>
        <a:bodyPr/>
        <a:lstStyle/>
        <a:p>
          <a:endParaRPr lang="el-GR" sz="1700">
            <a:latin typeface="Calibri" pitchFamily="34" charset="0"/>
          </a:endParaRPr>
        </a:p>
      </dgm:t>
    </dgm:pt>
    <dgm:pt modelId="{6F498838-B977-41F1-8BA8-68FBAFC3D343}">
      <dgm:prSet custT="1"/>
      <dgm:spPr/>
      <dgm:t>
        <a:bodyPr/>
        <a:lstStyle/>
        <a:p>
          <a:pPr rtl="0"/>
          <a:r>
            <a:rPr lang="el-GR" sz="1700" dirty="0" smtClean="0">
              <a:latin typeface="Calibri" pitchFamily="34" charset="0"/>
            </a:rPr>
            <a:t>Αναβάθμιση δημόσιων κτιρίων &amp; εγκαταστάσεων – Εκσυγχρονισμός κτιρίων Δημόσιας Διοίκησης</a:t>
          </a:r>
          <a:endParaRPr lang="el-GR" sz="1700" dirty="0">
            <a:latin typeface="Calibri" pitchFamily="34" charset="0"/>
          </a:endParaRPr>
        </a:p>
      </dgm:t>
    </dgm:pt>
    <dgm:pt modelId="{A23F7686-66F8-4E4A-B151-FB97FA80D618}" type="parTrans" cxnId="{3E3C0720-53C9-4E4B-9632-3BCCC5B5E4DE}">
      <dgm:prSet/>
      <dgm:spPr/>
      <dgm:t>
        <a:bodyPr/>
        <a:lstStyle/>
        <a:p>
          <a:endParaRPr lang="el-GR" sz="1700">
            <a:latin typeface="Calibri" pitchFamily="34" charset="0"/>
          </a:endParaRPr>
        </a:p>
      </dgm:t>
    </dgm:pt>
    <dgm:pt modelId="{2DD3548E-4897-4F5A-9B23-A1365164F238}" type="sibTrans" cxnId="{3E3C0720-53C9-4E4B-9632-3BCCC5B5E4DE}">
      <dgm:prSet custT="1"/>
      <dgm:spPr/>
      <dgm:t>
        <a:bodyPr/>
        <a:lstStyle/>
        <a:p>
          <a:endParaRPr lang="el-GR" sz="1700">
            <a:latin typeface="Calibri" pitchFamily="34" charset="0"/>
          </a:endParaRPr>
        </a:p>
      </dgm:t>
    </dgm:pt>
    <dgm:pt modelId="{09C7BEED-916E-4919-8752-3FF56E4954E4}">
      <dgm:prSet custT="1"/>
      <dgm:spPr/>
      <dgm:t>
        <a:bodyPr/>
        <a:lstStyle/>
        <a:p>
          <a:pPr rtl="0"/>
          <a:r>
            <a:rPr lang="el-GR" sz="1700" dirty="0" smtClean="0">
              <a:latin typeface="Calibri" pitchFamily="34" charset="0"/>
            </a:rPr>
            <a:t>Πολιτιστική, ιστορική &amp; αρχιτεκτονική κληρονομιά</a:t>
          </a:r>
          <a:endParaRPr lang="el-GR" sz="1700" dirty="0">
            <a:latin typeface="Calibri" pitchFamily="34" charset="0"/>
          </a:endParaRPr>
        </a:p>
      </dgm:t>
    </dgm:pt>
    <dgm:pt modelId="{02B85514-52A0-4A3C-9D41-5F8CCA1AFE65}" type="parTrans" cxnId="{363A24C3-07E0-478D-9DB4-227A6CCB851C}">
      <dgm:prSet/>
      <dgm:spPr/>
      <dgm:t>
        <a:bodyPr/>
        <a:lstStyle/>
        <a:p>
          <a:endParaRPr lang="el-GR" sz="1700">
            <a:latin typeface="Calibri" pitchFamily="34" charset="0"/>
          </a:endParaRPr>
        </a:p>
      </dgm:t>
    </dgm:pt>
    <dgm:pt modelId="{06F8C135-7A50-43E8-8964-5B9A90E0B9F7}" type="sibTrans" cxnId="{363A24C3-07E0-478D-9DB4-227A6CCB851C}">
      <dgm:prSet custT="1"/>
      <dgm:spPr/>
      <dgm:t>
        <a:bodyPr/>
        <a:lstStyle/>
        <a:p>
          <a:endParaRPr lang="el-GR" sz="1700">
            <a:latin typeface="Calibri" pitchFamily="34" charset="0"/>
          </a:endParaRPr>
        </a:p>
      </dgm:t>
    </dgm:pt>
    <dgm:pt modelId="{FB76803D-AE7F-46B3-82A8-6CDE72CC228A}">
      <dgm:prSet custT="1"/>
      <dgm:spPr/>
      <dgm:t>
        <a:bodyPr/>
        <a:lstStyle/>
        <a:p>
          <a:pPr rtl="0"/>
          <a:r>
            <a:rPr lang="el-GR" sz="1700" dirty="0" smtClean="0">
              <a:latin typeface="Calibri" pitchFamily="34" charset="0"/>
            </a:rPr>
            <a:t>Χώροι πρασίνου &amp; αποκατάσταση ανοιχτών δημοσίων χώρων</a:t>
          </a:r>
          <a:endParaRPr lang="el-GR" sz="1700" dirty="0">
            <a:latin typeface="Calibri" pitchFamily="34" charset="0"/>
          </a:endParaRPr>
        </a:p>
      </dgm:t>
    </dgm:pt>
    <dgm:pt modelId="{11E5B1E2-52C5-41B2-ABD2-E30CE710A9E3}" type="parTrans" cxnId="{EEC62142-3954-4BDD-8EF2-F5ACE955D19B}">
      <dgm:prSet/>
      <dgm:spPr/>
      <dgm:t>
        <a:bodyPr/>
        <a:lstStyle/>
        <a:p>
          <a:endParaRPr lang="el-GR" sz="1700">
            <a:latin typeface="Calibri" pitchFamily="34" charset="0"/>
          </a:endParaRPr>
        </a:p>
      </dgm:t>
    </dgm:pt>
    <dgm:pt modelId="{B790B8D9-35FA-45FA-AC76-855FFE7578EA}" type="sibTrans" cxnId="{EEC62142-3954-4BDD-8EF2-F5ACE955D19B}">
      <dgm:prSet custT="1"/>
      <dgm:spPr/>
      <dgm:t>
        <a:bodyPr/>
        <a:lstStyle/>
        <a:p>
          <a:endParaRPr lang="el-GR" sz="1700">
            <a:latin typeface="Calibri" pitchFamily="34" charset="0"/>
          </a:endParaRPr>
        </a:p>
      </dgm:t>
    </dgm:pt>
    <dgm:pt modelId="{09AC1E82-12AA-4236-A369-A710BD80A2C6}">
      <dgm:prSet custT="1"/>
      <dgm:spPr/>
      <dgm:t>
        <a:bodyPr/>
        <a:lstStyle/>
        <a:p>
          <a:pPr rtl="0"/>
          <a:r>
            <a:rPr lang="el-GR" sz="1700" dirty="0" smtClean="0">
              <a:latin typeface="Calibri" pitchFamily="34" charset="0"/>
            </a:rPr>
            <a:t>Υγεία/Κοινωνική Υποδομή</a:t>
          </a:r>
          <a:endParaRPr lang="el-GR" sz="1700" dirty="0">
            <a:latin typeface="Calibri" pitchFamily="34" charset="0"/>
          </a:endParaRPr>
        </a:p>
      </dgm:t>
    </dgm:pt>
    <dgm:pt modelId="{935577C1-1FEA-48E4-9126-C6BCD99CD16E}" type="parTrans" cxnId="{75A4E06C-7B8B-483A-8627-0FDE9A985948}">
      <dgm:prSet/>
      <dgm:spPr/>
      <dgm:t>
        <a:bodyPr/>
        <a:lstStyle/>
        <a:p>
          <a:endParaRPr lang="el-GR" sz="1700">
            <a:latin typeface="Calibri" pitchFamily="34" charset="0"/>
          </a:endParaRPr>
        </a:p>
      </dgm:t>
    </dgm:pt>
    <dgm:pt modelId="{68B5A156-6A22-4A8C-8F94-A2678CD1F4D6}" type="sibTrans" cxnId="{75A4E06C-7B8B-483A-8627-0FDE9A985948}">
      <dgm:prSet custT="1"/>
      <dgm:spPr/>
      <dgm:t>
        <a:bodyPr/>
        <a:lstStyle/>
        <a:p>
          <a:endParaRPr lang="el-GR" sz="1700">
            <a:latin typeface="Calibri" pitchFamily="34" charset="0"/>
          </a:endParaRPr>
        </a:p>
      </dgm:t>
    </dgm:pt>
    <dgm:pt modelId="{D8EDDCC5-AF5C-40AB-9849-521D1C57D1D8}">
      <dgm:prSet custT="1"/>
      <dgm:spPr/>
      <dgm:t>
        <a:bodyPr/>
        <a:lstStyle/>
        <a:p>
          <a:pPr rtl="0"/>
          <a:r>
            <a:rPr lang="el-GR" sz="1700" dirty="0" smtClean="0">
              <a:latin typeface="Calibri" pitchFamily="34" charset="0"/>
            </a:rPr>
            <a:t>Στέγαση</a:t>
          </a:r>
          <a:endParaRPr lang="el-GR" sz="1700" dirty="0">
            <a:latin typeface="Calibri" pitchFamily="34" charset="0"/>
          </a:endParaRPr>
        </a:p>
      </dgm:t>
    </dgm:pt>
    <dgm:pt modelId="{46DED3E9-B907-481E-9B0D-52E28FE0718F}" type="parTrans" cxnId="{3C86502F-267D-4076-8B9C-E1711B4D380A}">
      <dgm:prSet/>
      <dgm:spPr/>
      <dgm:t>
        <a:bodyPr/>
        <a:lstStyle/>
        <a:p>
          <a:endParaRPr lang="el-GR" sz="1700">
            <a:latin typeface="Calibri" pitchFamily="34" charset="0"/>
          </a:endParaRPr>
        </a:p>
      </dgm:t>
    </dgm:pt>
    <dgm:pt modelId="{CAAE823F-C0CF-44AB-A23C-48A7CCB6CB51}" type="sibTrans" cxnId="{3C86502F-267D-4076-8B9C-E1711B4D380A}">
      <dgm:prSet custT="1"/>
      <dgm:spPr/>
      <dgm:t>
        <a:bodyPr/>
        <a:lstStyle/>
        <a:p>
          <a:endParaRPr lang="el-GR" sz="1700">
            <a:latin typeface="Calibri" pitchFamily="34" charset="0"/>
          </a:endParaRPr>
        </a:p>
      </dgm:t>
    </dgm:pt>
    <dgm:pt modelId="{8034C72F-39BF-47DB-B70C-434917184E5A}">
      <dgm:prSet custT="1"/>
      <dgm:spPr/>
      <dgm:t>
        <a:bodyPr/>
        <a:lstStyle/>
        <a:p>
          <a:pPr rtl="0"/>
          <a:r>
            <a:rPr lang="el-GR" sz="1700" dirty="0" smtClean="0">
              <a:latin typeface="Calibri" pitchFamily="34" charset="0"/>
            </a:rPr>
            <a:t>Εκπαιδευτικές/</a:t>
          </a:r>
        </a:p>
        <a:p>
          <a:pPr rtl="0"/>
          <a:r>
            <a:rPr lang="el-GR" sz="1700" dirty="0" smtClean="0">
              <a:latin typeface="Calibri" pitchFamily="34" charset="0"/>
            </a:rPr>
            <a:t>Αθλητικές Εγκαταστάσεις</a:t>
          </a:r>
          <a:endParaRPr lang="el-GR" sz="1700" dirty="0">
            <a:latin typeface="Calibri" pitchFamily="34" charset="0"/>
          </a:endParaRPr>
        </a:p>
      </dgm:t>
    </dgm:pt>
    <dgm:pt modelId="{FC76AA8B-739B-429E-8051-39282B366B89}" type="parTrans" cxnId="{7C3FDAFF-2D66-49EA-8274-629DC015847F}">
      <dgm:prSet/>
      <dgm:spPr/>
      <dgm:t>
        <a:bodyPr/>
        <a:lstStyle/>
        <a:p>
          <a:endParaRPr lang="el-GR" sz="1700">
            <a:latin typeface="Calibri" pitchFamily="34" charset="0"/>
          </a:endParaRPr>
        </a:p>
      </dgm:t>
    </dgm:pt>
    <dgm:pt modelId="{DFA5E01F-18BD-41AD-AE11-3DAD934390FD}" type="sibTrans" cxnId="{7C3FDAFF-2D66-49EA-8274-629DC015847F}">
      <dgm:prSet custT="1"/>
      <dgm:spPr/>
      <dgm:t>
        <a:bodyPr/>
        <a:lstStyle/>
        <a:p>
          <a:endParaRPr lang="el-GR" sz="1700">
            <a:latin typeface="Calibri" pitchFamily="34" charset="0"/>
          </a:endParaRPr>
        </a:p>
      </dgm:t>
    </dgm:pt>
    <dgm:pt modelId="{2886F2B0-BA2E-4FA6-8EA2-36FF782EFF4F}">
      <dgm:prSet custT="1"/>
      <dgm:spPr/>
      <dgm:t>
        <a:bodyPr/>
        <a:lstStyle/>
        <a:p>
          <a:pPr rtl="0"/>
          <a:r>
            <a:rPr lang="el-GR" sz="1700" dirty="0" smtClean="0">
              <a:latin typeface="Calibri" pitchFamily="34" charset="0"/>
            </a:rPr>
            <a:t>Βελτίωση Περιβάλλοντος</a:t>
          </a:r>
          <a:endParaRPr lang="el-GR" sz="1700" dirty="0">
            <a:latin typeface="Calibri" pitchFamily="34" charset="0"/>
          </a:endParaRPr>
        </a:p>
      </dgm:t>
    </dgm:pt>
    <dgm:pt modelId="{66DB2456-E55B-431D-AF3D-9FCD58DD33F7}" type="parTrans" cxnId="{33D1D877-25F3-4B35-8ADC-95FA43E09631}">
      <dgm:prSet/>
      <dgm:spPr/>
      <dgm:t>
        <a:bodyPr/>
        <a:lstStyle/>
        <a:p>
          <a:endParaRPr lang="el-GR" sz="1700">
            <a:latin typeface="Calibri" pitchFamily="34" charset="0"/>
          </a:endParaRPr>
        </a:p>
      </dgm:t>
    </dgm:pt>
    <dgm:pt modelId="{A726ECFC-A56E-48D4-920B-BD607BB70C5D}" type="sibTrans" cxnId="{33D1D877-25F3-4B35-8ADC-95FA43E09631}">
      <dgm:prSet/>
      <dgm:spPr/>
      <dgm:t>
        <a:bodyPr/>
        <a:lstStyle/>
        <a:p>
          <a:endParaRPr lang="el-GR" sz="1700">
            <a:latin typeface="Calibri" pitchFamily="34" charset="0"/>
          </a:endParaRPr>
        </a:p>
      </dgm:t>
    </dgm:pt>
    <dgm:pt modelId="{BB67569E-524B-435B-9E6C-D84143A90D64}" type="pres">
      <dgm:prSet presAssocID="{87EFF758-1726-4D56-9E30-A94AA4C170F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9815E7CA-216E-48A2-87D7-02A85FB57297}" type="pres">
      <dgm:prSet presAssocID="{CA041E05-8128-46C4-9C00-3BB5CB9F873A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C05E96C-740A-46AE-8813-52091E474B49}" type="pres">
      <dgm:prSet presAssocID="{34292DDB-4E31-4E2A-9ABB-AFA17C2FC0F7}" presName="sibTrans" presStyleCnt="0"/>
      <dgm:spPr/>
    </dgm:pt>
    <dgm:pt modelId="{606D55D3-21C1-401F-B8D5-AE039807ACEB}" type="pres">
      <dgm:prSet presAssocID="{6F498838-B977-41F1-8BA8-68FBAFC3D343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052E473-AE20-4943-85F8-9BD35158D3CD}" type="pres">
      <dgm:prSet presAssocID="{2DD3548E-4897-4F5A-9B23-A1365164F238}" presName="sibTrans" presStyleCnt="0"/>
      <dgm:spPr/>
    </dgm:pt>
    <dgm:pt modelId="{FAB198E5-9E0D-47E4-9F9E-4B0190D880BF}" type="pres">
      <dgm:prSet presAssocID="{09C7BEED-916E-4919-8752-3FF56E4954E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92CD6EB-4497-4BF7-8F97-9BED5E361CCE}" type="pres">
      <dgm:prSet presAssocID="{06F8C135-7A50-43E8-8964-5B9A90E0B9F7}" presName="sibTrans" presStyleCnt="0"/>
      <dgm:spPr/>
    </dgm:pt>
    <dgm:pt modelId="{E264E656-E098-44F6-9491-DA22E89C9609}" type="pres">
      <dgm:prSet presAssocID="{FB76803D-AE7F-46B3-82A8-6CDE72CC228A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8BEDD6A-6E10-44A8-B90A-3756E7C1D349}" type="pres">
      <dgm:prSet presAssocID="{B790B8D9-35FA-45FA-AC76-855FFE7578EA}" presName="sibTrans" presStyleCnt="0"/>
      <dgm:spPr/>
    </dgm:pt>
    <dgm:pt modelId="{3FD5DFFF-1A0C-479F-8BF5-A2257464032B}" type="pres">
      <dgm:prSet presAssocID="{09AC1E82-12AA-4236-A369-A710BD80A2C6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D5B3605-C593-4B27-9F05-EF8BED80B648}" type="pres">
      <dgm:prSet presAssocID="{68B5A156-6A22-4A8C-8F94-A2678CD1F4D6}" presName="sibTrans" presStyleCnt="0"/>
      <dgm:spPr/>
    </dgm:pt>
    <dgm:pt modelId="{21E0536E-76D4-4E3F-B77C-FEE340BD3E24}" type="pres">
      <dgm:prSet presAssocID="{D8EDDCC5-AF5C-40AB-9849-521D1C57D1D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95DA677-DA08-43B7-9748-2CE7FB9748DF}" type="pres">
      <dgm:prSet presAssocID="{CAAE823F-C0CF-44AB-A23C-48A7CCB6CB51}" presName="sibTrans" presStyleCnt="0"/>
      <dgm:spPr/>
    </dgm:pt>
    <dgm:pt modelId="{FBE50FD2-AD45-405C-9F19-DEA66489F4BD}" type="pres">
      <dgm:prSet presAssocID="{8034C72F-39BF-47DB-B70C-434917184E5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2407D53-0912-49F6-973F-3C6E31838DDE}" type="pres">
      <dgm:prSet presAssocID="{DFA5E01F-18BD-41AD-AE11-3DAD934390FD}" presName="sibTrans" presStyleCnt="0"/>
      <dgm:spPr/>
    </dgm:pt>
    <dgm:pt modelId="{C4790DAF-BD18-482D-93F7-3FE921CEB848}" type="pres">
      <dgm:prSet presAssocID="{2886F2B0-BA2E-4FA6-8EA2-36FF782EFF4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91232B5-A0E3-45CC-B09E-CD236F907B88}" type="presOf" srcId="{87EFF758-1726-4D56-9E30-A94AA4C170F3}" destId="{BB67569E-524B-435B-9E6C-D84143A90D64}" srcOrd="0" destOrd="0" presId="urn:microsoft.com/office/officeart/2005/8/layout/default#2"/>
    <dgm:cxn modelId="{F80A4B23-8E19-487D-BCA3-2BC8580376F7}" type="presOf" srcId="{8034C72F-39BF-47DB-B70C-434917184E5A}" destId="{FBE50FD2-AD45-405C-9F19-DEA66489F4BD}" srcOrd="0" destOrd="0" presId="urn:microsoft.com/office/officeart/2005/8/layout/default#2"/>
    <dgm:cxn modelId="{EEC62142-3954-4BDD-8EF2-F5ACE955D19B}" srcId="{87EFF758-1726-4D56-9E30-A94AA4C170F3}" destId="{FB76803D-AE7F-46B3-82A8-6CDE72CC228A}" srcOrd="3" destOrd="0" parTransId="{11E5B1E2-52C5-41B2-ABD2-E30CE710A9E3}" sibTransId="{B790B8D9-35FA-45FA-AC76-855FFE7578EA}"/>
    <dgm:cxn modelId="{A5E21E61-7557-47D3-8902-838BDD64769C}" type="presOf" srcId="{6F498838-B977-41F1-8BA8-68FBAFC3D343}" destId="{606D55D3-21C1-401F-B8D5-AE039807ACEB}" srcOrd="0" destOrd="0" presId="urn:microsoft.com/office/officeart/2005/8/layout/default#2"/>
    <dgm:cxn modelId="{363A24C3-07E0-478D-9DB4-227A6CCB851C}" srcId="{87EFF758-1726-4D56-9E30-A94AA4C170F3}" destId="{09C7BEED-916E-4919-8752-3FF56E4954E4}" srcOrd="2" destOrd="0" parTransId="{02B85514-52A0-4A3C-9D41-5F8CCA1AFE65}" sibTransId="{06F8C135-7A50-43E8-8964-5B9A90E0B9F7}"/>
    <dgm:cxn modelId="{7264EB05-CAA5-450A-BE38-8EB1F512A60C}" type="presOf" srcId="{FB76803D-AE7F-46B3-82A8-6CDE72CC228A}" destId="{E264E656-E098-44F6-9491-DA22E89C9609}" srcOrd="0" destOrd="0" presId="urn:microsoft.com/office/officeart/2005/8/layout/default#2"/>
    <dgm:cxn modelId="{68577606-D442-46CC-AF4F-A964A8849F3F}" type="presOf" srcId="{2886F2B0-BA2E-4FA6-8EA2-36FF782EFF4F}" destId="{C4790DAF-BD18-482D-93F7-3FE921CEB848}" srcOrd="0" destOrd="0" presId="urn:microsoft.com/office/officeart/2005/8/layout/default#2"/>
    <dgm:cxn modelId="{0E31DC75-AD33-4D39-9F5E-4A3548EDAFD2}" type="presOf" srcId="{CA041E05-8128-46C4-9C00-3BB5CB9F873A}" destId="{9815E7CA-216E-48A2-87D7-02A85FB57297}" srcOrd="0" destOrd="0" presId="urn:microsoft.com/office/officeart/2005/8/layout/default#2"/>
    <dgm:cxn modelId="{3E3C0720-53C9-4E4B-9632-3BCCC5B5E4DE}" srcId="{87EFF758-1726-4D56-9E30-A94AA4C170F3}" destId="{6F498838-B977-41F1-8BA8-68FBAFC3D343}" srcOrd="1" destOrd="0" parTransId="{A23F7686-66F8-4E4A-B151-FB97FA80D618}" sibTransId="{2DD3548E-4897-4F5A-9B23-A1365164F238}"/>
    <dgm:cxn modelId="{7C3FDAFF-2D66-49EA-8274-629DC015847F}" srcId="{87EFF758-1726-4D56-9E30-A94AA4C170F3}" destId="{8034C72F-39BF-47DB-B70C-434917184E5A}" srcOrd="6" destOrd="0" parTransId="{FC76AA8B-739B-429E-8051-39282B366B89}" sibTransId="{DFA5E01F-18BD-41AD-AE11-3DAD934390FD}"/>
    <dgm:cxn modelId="{75A4E06C-7B8B-483A-8627-0FDE9A985948}" srcId="{87EFF758-1726-4D56-9E30-A94AA4C170F3}" destId="{09AC1E82-12AA-4236-A369-A710BD80A2C6}" srcOrd="4" destOrd="0" parTransId="{935577C1-1FEA-48E4-9126-C6BCD99CD16E}" sibTransId="{68B5A156-6A22-4A8C-8F94-A2678CD1F4D6}"/>
    <dgm:cxn modelId="{33D1D877-25F3-4B35-8ADC-95FA43E09631}" srcId="{87EFF758-1726-4D56-9E30-A94AA4C170F3}" destId="{2886F2B0-BA2E-4FA6-8EA2-36FF782EFF4F}" srcOrd="7" destOrd="0" parTransId="{66DB2456-E55B-431D-AF3D-9FCD58DD33F7}" sibTransId="{A726ECFC-A56E-48D4-920B-BD607BB70C5D}"/>
    <dgm:cxn modelId="{3C86502F-267D-4076-8B9C-E1711B4D380A}" srcId="{87EFF758-1726-4D56-9E30-A94AA4C170F3}" destId="{D8EDDCC5-AF5C-40AB-9849-521D1C57D1D8}" srcOrd="5" destOrd="0" parTransId="{46DED3E9-B907-481E-9B0D-52E28FE0718F}" sibTransId="{CAAE823F-C0CF-44AB-A23C-48A7CCB6CB51}"/>
    <dgm:cxn modelId="{B0DB23A0-44A6-4425-A1BB-6DE996C59FE4}" type="presOf" srcId="{09AC1E82-12AA-4236-A369-A710BD80A2C6}" destId="{3FD5DFFF-1A0C-479F-8BF5-A2257464032B}" srcOrd="0" destOrd="0" presId="urn:microsoft.com/office/officeart/2005/8/layout/default#2"/>
    <dgm:cxn modelId="{DACF0943-C898-4618-9BC2-E0B9EF758C34}" type="presOf" srcId="{09C7BEED-916E-4919-8752-3FF56E4954E4}" destId="{FAB198E5-9E0D-47E4-9F9E-4B0190D880BF}" srcOrd="0" destOrd="0" presId="urn:microsoft.com/office/officeart/2005/8/layout/default#2"/>
    <dgm:cxn modelId="{96F580AD-E33D-409B-A2ED-60BF9C6DF29E}" type="presOf" srcId="{D8EDDCC5-AF5C-40AB-9849-521D1C57D1D8}" destId="{21E0536E-76D4-4E3F-B77C-FEE340BD3E24}" srcOrd="0" destOrd="0" presId="urn:microsoft.com/office/officeart/2005/8/layout/default#2"/>
    <dgm:cxn modelId="{4E25A3F2-7185-4F59-9D9D-38AFF11B0D2B}" srcId="{87EFF758-1726-4D56-9E30-A94AA4C170F3}" destId="{CA041E05-8128-46C4-9C00-3BB5CB9F873A}" srcOrd="0" destOrd="0" parTransId="{39CD38B5-55A4-4398-B51C-845F9094042F}" sibTransId="{34292DDB-4E31-4E2A-9ABB-AFA17C2FC0F7}"/>
    <dgm:cxn modelId="{A1DEB6E5-2964-45CD-B438-6D3F6066F73D}" type="presParOf" srcId="{BB67569E-524B-435B-9E6C-D84143A90D64}" destId="{9815E7CA-216E-48A2-87D7-02A85FB57297}" srcOrd="0" destOrd="0" presId="urn:microsoft.com/office/officeart/2005/8/layout/default#2"/>
    <dgm:cxn modelId="{C398EB42-6E35-4141-8017-CB7153BBAD9D}" type="presParOf" srcId="{BB67569E-524B-435B-9E6C-D84143A90D64}" destId="{BC05E96C-740A-46AE-8813-52091E474B49}" srcOrd="1" destOrd="0" presId="urn:microsoft.com/office/officeart/2005/8/layout/default#2"/>
    <dgm:cxn modelId="{1EA1DD7D-6A35-4ABA-A637-8B2B6814547A}" type="presParOf" srcId="{BB67569E-524B-435B-9E6C-D84143A90D64}" destId="{606D55D3-21C1-401F-B8D5-AE039807ACEB}" srcOrd="2" destOrd="0" presId="urn:microsoft.com/office/officeart/2005/8/layout/default#2"/>
    <dgm:cxn modelId="{82115CDB-0448-4ED4-862D-7620D3739907}" type="presParOf" srcId="{BB67569E-524B-435B-9E6C-D84143A90D64}" destId="{8052E473-AE20-4943-85F8-9BD35158D3CD}" srcOrd="3" destOrd="0" presId="urn:microsoft.com/office/officeart/2005/8/layout/default#2"/>
    <dgm:cxn modelId="{9433EB0D-2736-4359-89BC-0C9D1C813103}" type="presParOf" srcId="{BB67569E-524B-435B-9E6C-D84143A90D64}" destId="{FAB198E5-9E0D-47E4-9F9E-4B0190D880BF}" srcOrd="4" destOrd="0" presId="urn:microsoft.com/office/officeart/2005/8/layout/default#2"/>
    <dgm:cxn modelId="{7A39FA7E-C24C-43FB-A175-73D79E1D5DBE}" type="presParOf" srcId="{BB67569E-524B-435B-9E6C-D84143A90D64}" destId="{A92CD6EB-4497-4BF7-8F97-9BED5E361CCE}" srcOrd="5" destOrd="0" presId="urn:microsoft.com/office/officeart/2005/8/layout/default#2"/>
    <dgm:cxn modelId="{588AFA89-A480-4FC1-82EC-723AA7BC1E21}" type="presParOf" srcId="{BB67569E-524B-435B-9E6C-D84143A90D64}" destId="{E264E656-E098-44F6-9491-DA22E89C9609}" srcOrd="6" destOrd="0" presId="urn:microsoft.com/office/officeart/2005/8/layout/default#2"/>
    <dgm:cxn modelId="{D956D6BB-116B-4497-BAF6-AF6541050B15}" type="presParOf" srcId="{BB67569E-524B-435B-9E6C-D84143A90D64}" destId="{48BEDD6A-6E10-44A8-B90A-3756E7C1D349}" srcOrd="7" destOrd="0" presId="urn:microsoft.com/office/officeart/2005/8/layout/default#2"/>
    <dgm:cxn modelId="{11FBDA6D-1EC8-46BF-ADDD-72B5E49684AD}" type="presParOf" srcId="{BB67569E-524B-435B-9E6C-D84143A90D64}" destId="{3FD5DFFF-1A0C-479F-8BF5-A2257464032B}" srcOrd="8" destOrd="0" presId="urn:microsoft.com/office/officeart/2005/8/layout/default#2"/>
    <dgm:cxn modelId="{AA0B0FBD-091D-4ADC-BE7B-7DB35B861B10}" type="presParOf" srcId="{BB67569E-524B-435B-9E6C-D84143A90D64}" destId="{0D5B3605-C593-4B27-9F05-EF8BED80B648}" srcOrd="9" destOrd="0" presId="urn:microsoft.com/office/officeart/2005/8/layout/default#2"/>
    <dgm:cxn modelId="{89134C58-0C82-4F10-86B9-ABD2FE00447A}" type="presParOf" srcId="{BB67569E-524B-435B-9E6C-D84143A90D64}" destId="{21E0536E-76D4-4E3F-B77C-FEE340BD3E24}" srcOrd="10" destOrd="0" presId="urn:microsoft.com/office/officeart/2005/8/layout/default#2"/>
    <dgm:cxn modelId="{F6A7A313-8D6A-40BA-9BE4-4A788EFCEED0}" type="presParOf" srcId="{BB67569E-524B-435B-9E6C-D84143A90D64}" destId="{895DA677-DA08-43B7-9748-2CE7FB9748DF}" srcOrd="11" destOrd="0" presId="urn:microsoft.com/office/officeart/2005/8/layout/default#2"/>
    <dgm:cxn modelId="{F195F127-6BDE-4101-8C0E-AED28764AEC7}" type="presParOf" srcId="{BB67569E-524B-435B-9E6C-D84143A90D64}" destId="{FBE50FD2-AD45-405C-9F19-DEA66489F4BD}" srcOrd="12" destOrd="0" presId="urn:microsoft.com/office/officeart/2005/8/layout/default#2"/>
    <dgm:cxn modelId="{221558F5-A359-423F-BE11-FFEC57CE90AD}" type="presParOf" srcId="{BB67569E-524B-435B-9E6C-D84143A90D64}" destId="{92407D53-0912-49F6-973F-3C6E31838DDE}" srcOrd="13" destOrd="0" presId="urn:microsoft.com/office/officeart/2005/8/layout/default#2"/>
    <dgm:cxn modelId="{DFF4F65B-E2BD-4A70-93D1-FE1EE663D285}" type="presParOf" srcId="{BB67569E-524B-435B-9E6C-D84143A90D64}" destId="{C4790DAF-BD18-482D-93F7-3FE921CEB848}" srcOrd="14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CC11792-CDD0-4E23-9026-540D8FF02373}" type="doc">
      <dgm:prSet loTypeId="urn:microsoft.com/office/officeart/2005/8/layout/bProcess3" loCatId="process" qsTypeId="urn:microsoft.com/office/officeart/2005/8/quickstyle/3d2" qsCatId="3D" csTypeId="urn:microsoft.com/office/officeart/2005/8/colors/colorful1#5" csCatId="colorful"/>
      <dgm:spPr/>
      <dgm:t>
        <a:bodyPr/>
        <a:lstStyle/>
        <a:p>
          <a:endParaRPr lang="el-GR"/>
        </a:p>
      </dgm:t>
    </dgm:pt>
    <dgm:pt modelId="{3B10ABEB-CE68-4C87-A3F0-F808F4A58E9F}">
      <dgm:prSet custT="1"/>
      <dgm:spPr/>
      <dgm:t>
        <a:bodyPr/>
        <a:lstStyle/>
        <a:p>
          <a:pPr rtl="0"/>
          <a:r>
            <a:rPr lang="el-GR" sz="2000" dirty="0" smtClean="0">
              <a:latin typeface="Calibri" pitchFamily="34" charset="0"/>
            </a:rPr>
            <a:t>Το ποσοστό χρηματοδότησης μπορεί να φτάσεις έως το 100% του κόστους επένδυσης</a:t>
          </a:r>
          <a:endParaRPr lang="el-GR" sz="2000" dirty="0">
            <a:latin typeface="Calibri" pitchFamily="34" charset="0"/>
          </a:endParaRPr>
        </a:p>
      </dgm:t>
    </dgm:pt>
    <dgm:pt modelId="{5C0DC39A-B0A7-4CE4-AAC3-89FE899E997F}" type="parTrans" cxnId="{7B08CCC2-49FA-4209-8BE1-1B18BB7D4A5A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665622E8-0852-4E0D-A169-4FFE956362FD}" type="sibTrans" cxnId="{7B08CCC2-49FA-4209-8BE1-1B18BB7D4A5A}">
      <dgm:prSet custT="1"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AECAC83D-0BD5-4516-8F61-2871E9FB278B}">
      <dgm:prSet custT="1"/>
      <dgm:spPr/>
      <dgm:t>
        <a:bodyPr/>
        <a:lstStyle/>
        <a:p>
          <a:pPr rtl="0"/>
          <a:r>
            <a:rPr lang="el-GR" sz="2000" dirty="0" smtClean="0">
              <a:latin typeface="Calibri" pitchFamily="34" charset="0"/>
            </a:rPr>
            <a:t>Το κόστος των επιλέξιμων έργων δεν μπορεί να υπερβαίνει τα 50 </a:t>
          </a:r>
          <a:r>
            <a:rPr lang="el-GR" sz="2000" dirty="0" err="1" smtClean="0">
              <a:latin typeface="Calibri" pitchFamily="34" charset="0"/>
            </a:rPr>
            <a:t>εκ.€</a:t>
          </a:r>
          <a:r>
            <a:rPr lang="el-GR" sz="2000" dirty="0" smtClean="0">
              <a:latin typeface="Calibri" pitchFamily="34" charset="0"/>
            </a:rPr>
            <a:t>.</a:t>
          </a:r>
          <a:endParaRPr lang="el-GR" sz="2000" dirty="0">
            <a:latin typeface="Calibri" pitchFamily="34" charset="0"/>
          </a:endParaRPr>
        </a:p>
      </dgm:t>
    </dgm:pt>
    <dgm:pt modelId="{8A18563A-CC6A-4917-9D9D-47F70BF865A7}" type="parTrans" cxnId="{06433127-F87C-4407-BDE9-B7F744857634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E0559FB8-72E4-43E7-A682-EF8DF96514DA}" type="sibTrans" cxnId="{06433127-F87C-4407-BDE9-B7F744857634}">
      <dgm:prSet custT="1"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4B7E95E0-29B0-48F7-A7E9-FD2E2686F6F9}">
      <dgm:prSet custT="1"/>
      <dgm:spPr/>
      <dgm:t>
        <a:bodyPr/>
        <a:lstStyle/>
        <a:p>
          <a:pPr rtl="0"/>
          <a:r>
            <a:rPr lang="el-GR" sz="2000" dirty="0" smtClean="0">
              <a:latin typeface="Calibri" pitchFamily="34" charset="0"/>
            </a:rPr>
            <a:t>Μεγάλη διάρκεια αποπληρωμής δανείου έως 25 έτη</a:t>
          </a:r>
          <a:endParaRPr lang="el-GR" sz="2000" dirty="0">
            <a:latin typeface="Calibri" pitchFamily="34" charset="0"/>
          </a:endParaRPr>
        </a:p>
      </dgm:t>
    </dgm:pt>
    <dgm:pt modelId="{D5C179B6-54A1-490F-A1E9-5B37A06DBA05}" type="parTrans" cxnId="{5DA5D045-F61C-4112-9F94-10545120C16C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981F9F74-834F-4AB8-B88C-93EB70750346}" type="sibTrans" cxnId="{5DA5D045-F61C-4112-9F94-10545120C16C}">
      <dgm:prSet custT="1"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677EB82F-1BDA-4C05-AB3C-E6E311752C50}">
      <dgm:prSet custT="1"/>
      <dgm:spPr/>
      <dgm:t>
        <a:bodyPr/>
        <a:lstStyle/>
        <a:p>
          <a:pPr rtl="0"/>
          <a:r>
            <a:rPr lang="el-GR" sz="2000" dirty="0" smtClean="0">
              <a:latin typeface="Calibri" pitchFamily="34" charset="0"/>
            </a:rPr>
            <a:t>Δυνατότητα επιλογής μεταξύ κυμαινόμενου ή μικτού επιτοκίου με προνομιακή τιμολόγηση</a:t>
          </a:r>
          <a:endParaRPr lang="el-GR" sz="2000" dirty="0">
            <a:latin typeface="Calibri" pitchFamily="34" charset="0"/>
          </a:endParaRPr>
        </a:p>
      </dgm:t>
    </dgm:pt>
    <dgm:pt modelId="{0E973F13-554F-41DD-B4A1-8971D0BEB341}" type="parTrans" cxnId="{08A195BA-9234-4782-A952-BE1A59CC4A66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A9BD52DE-E811-448B-B710-BE104B8F13E7}" type="sibTrans" cxnId="{08A195BA-9234-4782-A952-BE1A59CC4A66}">
      <dgm:prSet custT="1"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6C7D0AB8-74C8-4A89-BC9A-3EB7EBBF4213}">
      <dgm:prSet custT="1"/>
      <dgm:spPr/>
      <dgm:t>
        <a:bodyPr/>
        <a:lstStyle/>
        <a:p>
          <a:pPr rtl="0"/>
          <a:r>
            <a:rPr lang="el-GR" sz="2000" dirty="0" smtClean="0">
              <a:latin typeface="Calibri" pitchFamily="34" charset="0"/>
            </a:rPr>
            <a:t>Ειδικό πρόγραμμα χρηματοδότησης για τη μελέτη &amp; την απαλλοτρίωση, (αν απαιτείται), για την πραγματοποίηση της επένδυσης</a:t>
          </a:r>
          <a:endParaRPr lang="el-GR" sz="2000" dirty="0">
            <a:latin typeface="Calibri" pitchFamily="34" charset="0"/>
          </a:endParaRPr>
        </a:p>
      </dgm:t>
    </dgm:pt>
    <dgm:pt modelId="{4B6A393A-849B-42DE-A25F-CBD24CB6BA92}" type="parTrans" cxnId="{D5252457-EEA7-4214-80A3-F90A9DB8BEBC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77378B65-CC2C-41EF-8410-07EB5F19B9B2}" type="sibTrans" cxnId="{D5252457-EEA7-4214-80A3-F90A9DB8BEBC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BC417E1A-19EF-400C-8F5D-0E460F0981A0}" type="pres">
      <dgm:prSet presAssocID="{7CC11792-CDD0-4E23-9026-540D8FF0237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75A337C-18D8-4E22-B961-864600D43F6D}" type="pres">
      <dgm:prSet presAssocID="{3B10ABEB-CE68-4C87-A3F0-F808F4A58E9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5306EFF-E558-472F-AD6F-4DA1EADA570F}" type="pres">
      <dgm:prSet presAssocID="{665622E8-0852-4E0D-A169-4FFE956362FD}" presName="sibTrans" presStyleLbl="sibTrans1D1" presStyleIdx="0" presStyleCnt="4"/>
      <dgm:spPr/>
      <dgm:t>
        <a:bodyPr/>
        <a:lstStyle/>
        <a:p>
          <a:endParaRPr lang="el-GR"/>
        </a:p>
      </dgm:t>
    </dgm:pt>
    <dgm:pt modelId="{17B2D0A2-8690-4B9C-8C70-7FC9BFD81A13}" type="pres">
      <dgm:prSet presAssocID="{665622E8-0852-4E0D-A169-4FFE956362FD}" presName="connectorText" presStyleLbl="sibTrans1D1" presStyleIdx="0" presStyleCnt="4"/>
      <dgm:spPr/>
      <dgm:t>
        <a:bodyPr/>
        <a:lstStyle/>
        <a:p>
          <a:endParaRPr lang="el-GR"/>
        </a:p>
      </dgm:t>
    </dgm:pt>
    <dgm:pt modelId="{FD00817B-C186-4E1B-A6D8-368AD4820C86}" type="pres">
      <dgm:prSet presAssocID="{AECAC83D-0BD5-4516-8F61-2871E9FB278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E700FFB-0B7D-4618-8DA4-90DF6FF09CA8}" type="pres">
      <dgm:prSet presAssocID="{E0559FB8-72E4-43E7-A682-EF8DF96514DA}" presName="sibTrans" presStyleLbl="sibTrans1D1" presStyleIdx="1" presStyleCnt="4"/>
      <dgm:spPr/>
      <dgm:t>
        <a:bodyPr/>
        <a:lstStyle/>
        <a:p>
          <a:endParaRPr lang="el-GR"/>
        </a:p>
      </dgm:t>
    </dgm:pt>
    <dgm:pt modelId="{5C0832F8-3EA0-4FE0-8DE2-DFD62867AEA1}" type="pres">
      <dgm:prSet presAssocID="{E0559FB8-72E4-43E7-A682-EF8DF96514DA}" presName="connectorText" presStyleLbl="sibTrans1D1" presStyleIdx="1" presStyleCnt="4"/>
      <dgm:spPr/>
      <dgm:t>
        <a:bodyPr/>
        <a:lstStyle/>
        <a:p>
          <a:endParaRPr lang="el-GR"/>
        </a:p>
      </dgm:t>
    </dgm:pt>
    <dgm:pt modelId="{5B44433C-882D-4F46-967E-FF911018388F}" type="pres">
      <dgm:prSet presAssocID="{4B7E95E0-29B0-48F7-A7E9-FD2E2686F6F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43DF49C-D545-4987-B8A9-F6AEDC624048}" type="pres">
      <dgm:prSet presAssocID="{981F9F74-834F-4AB8-B88C-93EB70750346}" presName="sibTrans" presStyleLbl="sibTrans1D1" presStyleIdx="2" presStyleCnt="4"/>
      <dgm:spPr/>
      <dgm:t>
        <a:bodyPr/>
        <a:lstStyle/>
        <a:p>
          <a:endParaRPr lang="el-GR"/>
        </a:p>
      </dgm:t>
    </dgm:pt>
    <dgm:pt modelId="{2C1C1DAF-0D70-4CB2-B063-06A1C2411BDF}" type="pres">
      <dgm:prSet presAssocID="{981F9F74-834F-4AB8-B88C-93EB70750346}" presName="connectorText" presStyleLbl="sibTrans1D1" presStyleIdx="2" presStyleCnt="4"/>
      <dgm:spPr/>
      <dgm:t>
        <a:bodyPr/>
        <a:lstStyle/>
        <a:p>
          <a:endParaRPr lang="el-GR"/>
        </a:p>
      </dgm:t>
    </dgm:pt>
    <dgm:pt modelId="{3ACDE448-181F-46AD-A68C-5899B592CE8B}" type="pres">
      <dgm:prSet presAssocID="{677EB82F-1BDA-4C05-AB3C-E6E311752C5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C9F2C6C-5322-45EA-B982-9FE2ED3204DC}" type="pres">
      <dgm:prSet presAssocID="{A9BD52DE-E811-448B-B710-BE104B8F13E7}" presName="sibTrans" presStyleLbl="sibTrans1D1" presStyleIdx="3" presStyleCnt="4"/>
      <dgm:spPr/>
      <dgm:t>
        <a:bodyPr/>
        <a:lstStyle/>
        <a:p>
          <a:endParaRPr lang="el-GR"/>
        </a:p>
      </dgm:t>
    </dgm:pt>
    <dgm:pt modelId="{CCBA9D1D-A4EF-4D8C-A289-92A3C45C3EC9}" type="pres">
      <dgm:prSet presAssocID="{A9BD52DE-E811-448B-B710-BE104B8F13E7}" presName="connectorText" presStyleLbl="sibTrans1D1" presStyleIdx="3" presStyleCnt="4"/>
      <dgm:spPr/>
      <dgm:t>
        <a:bodyPr/>
        <a:lstStyle/>
        <a:p>
          <a:endParaRPr lang="el-GR"/>
        </a:p>
      </dgm:t>
    </dgm:pt>
    <dgm:pt modelId="{9E6E733F-2AB8-48D7-8396-1EA25D43CC18}" type="pres">
      <dgm:prSet presAssocID="{6C7D0AB8-74C8-4A89-BC9A-3EB7EBBF421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5252457-EEA7-4214-80A3-F90A9DB8BEBC}" srcId="{7CC11792-CDD0-4E23-9026-540D8FF02373}" destId="{6C7D0AB8-74C8-4A89-BC9A-3EB7EBBF4213}" srcOrd="4" destOrd="0" parTransId="{4B6A393A-849B-42DE-A25F-CBD24CB6BA92}" sibTransId="{77378B65-CC2C-41EF-8410-07EB5F19B9B2}"/>
    <dgm:cxn modelId="{9C05A715-DDE9-448F-9B69-16FCD31B8B9B}" type="presOf" srcId="{3B10ABEB-CE68-4C87-A3F0-F808F4A58E9F}" destId="{E75A337C-18D8-4E22-B961-864600D43F6D}" srcOrd="0" destOrd="0" presId="urn:microsoft.com/office/officeart/2005/8/layout/bProcess3"/>
    <dgm:cxn modelId="{E1DC0579-9FFB-4407-92C3-C48D473D09AE}" type="presOf" srcId="{677EB82F-1BDA-4C05-AB3C-E6E311752C50}" destId="{3ACDE448-181F-46AD-A68C-5899B592CE8B}" srcOrd="0" destOrd="0" presId="urn:microsoft.com/office/officeart/2005/8/layout/bProcess3"/>
    <dgm:cxn modelId="{678C6DC1-A5EB-4682-AB06-9AA9CB4AF9F2}" type="presOf" srcId="{A9BD52DE-E811-448B-B710-BE104B8F13E7}" destId="{1C9F2C6C-5322-45EA-B982-9FE2ED3204DC}" srcOrd="0" destOrd="0" presId="urn:microsoft.com/office/officeart/2005/8/layout/bProcess3"/>
    <dgm:cxn modelId="{7DA68D74-9363-4C96-B644-69A7D63E47A6}" type="presOf" srcId="{E0559FB8-72E4-43E7-A682-EF8DF96514DA}" destId="{5C0832F8-3EA0-4FE0-8DE2-DFD62867AEA1}" srcOrd="1" destOrd="0" presId="urn:microsoft.com/office/officeart/2005/8/layout/bProcess3"/>
    <dgm:cxn modelId="{2609AE4A-79AC-428E-ADC4-A50B32C4D4E6}" type="presOf" srcId="{6C7D0AB8-74C8-4A89-BC9A-3EB7EBBF4213}" destId="{9E6E733F-2AB8-48D7-8396-1EA25D43CC18}" srcOrd="0" destOrd="0" presId="urn:microsoft.com/office/officeart/2005/8/layout/bProcess3"/>
    <dgm:cxn modelId="{B33F64F2-3E23-4A03-908D-B463560A965E}" type="presOf" srcId="{A9BD52DE-E811-448B-B710-BE104B8F13E7}" destId="{CCBA9D1D-A4EF-4D8C-A289-92A3C45C3EC9}" srcOrd="1" destOrd="0" presId="urn:microsoft.com/office/officeart/2005/8/layout/bProcess3"/>
    <dgm:cxn modelId="{2D1D43E5-30BF-456E-8FF5-D9000F381567}" type="presOf" srcId="{981F9F74-834F-4AB8-B88C-93EB70750346}" destId="{643DF49C-D545-4987-B8A9-F6AEDC624048}" srcOrd="0" destOrd="0" presId="urn:microsoft.com/office/officeart/2005/8/layout/bProcess3"/>
    <dgm:cxn modelId="{8C86E858-79A1-4554-86A5-4BF9590002E6}" type="presOf" srcId="{665622E8-0852-4E0D-A169-4FFE956362FD}" destId="{17B2D0A2-8690-4B9C-8C70-7FC9BFD81A13}" srcOrd="1" destOrd="0" presId="urn:microsoft.com/office/officeart/2005/8/layout/bProcess3"/>
    <dgm:cxn modelId="{1D13E52B-D873-4D3A-9893-C15527EB54E2}" type="presOf" srcId="{665622E8-0852-4E0D-A169-4FFE956362FD}" destId="{35306EFF-E558-472F-AD6F-4DA1EADA570F}" srcOrd="0" destOrd="0" presId="urn:microsoft.com/office/officeart/2005/8/layout/bProcess3"/>
    <dgm:cxn modelId="{06433127-F87C-4407-BDE9-B7F744857634}" srcId="{7CC11792-CDD0-4E23-9026-540D8FF02373}" destId="{AECAC83D-0BD5-4516-8F61-2871E9FB278B}" srcOrd="1" destOrd="0" parTransId="{8A18563A-CC6A-4917-9D9D-47F70BF865A7}" sibTransId="{E0559FB8-72E4-43E7-A682-EF8DF96514DA}"/>
    <dgm:cxn modelId="{4FF35BDB-0F57-4DC0-AD05-D190C3994135}" type="presOf" srcId="{981F9F74-834F-4AB8-B88C-93EB70750346}" destId="{2C1C1DAF-0D70-4CB2-B063-06A1C2411BDF}" srcOrd="1" destOrd="0" presId="urn:microsoft.com/office/officeart/2005/8/layout/bProcess3"/>
    <dgm:cxn modelId="{E44CA320-8CA2-4680-8D2C-6D8614E20462}" type="presOf" srcId="{4B7E95E0-29B0-48F7-A7E9-FD2E2686F6F9}" destId="{5B44433C-882D-4F46-967E-FF911018388F}" srcOrd="0" destOrd="0" presId="urn:microsoft.com/office/officeart/2005/8/layout/bProcess3"/>
    <dgm:cxn modelId="{A0498B8E-8ECA-41A0-A23E-B7ED0B0E1C10}" type="presOf" srcId="{AECAC83D-0BD5-4516-8F61-2871E9FB278B}" destId="{FD00817B-C186-4E1B-A6D8-368AD4820C86}" srcOrd="0" destOrd="0" presId="urn:microsoft.com/office/officeart/2005/8/layout/bProcess3"/>
    <dgm:cxn modelId="{08A195BA-9234-4782-A952-BE1A59CC4A66}" srcId="{7CC11792-CDD0-4E23-9026-540D8FF02373}" destId="{677EB82F-1BDA-4C05-AB3C-E6E311752C50}" srcOrd="3" destOrd="0" parTransId="{0E973F13-554F-41DD-B4A1-8971D0BEB341}" sibTransId="{A9BD52DE-E811-448B-B710-BE104B8F13E7}"/>
    <dgm:cxn modelId="{7B08CCC2-49FA-4209-8BE1-1B18BB7D4A5A}" srcId="{7CC11792-CDD0-4E23-9026-540D8FF02373}" destId="{3B10ABEB-CE68-4C87-A3F0-F808F4A58E9F}" srcOrd="0" destOrd="0" parTransId="{5C0DC39A-B0A7-4CE4-AAC3-89FE899E997F}" sibTransId="{665622E8-0852-4E0D-A169-4FFE956362FD}"/>
    <dgm:cxn modelId="{48CE27D6-C811-4898-85BD-EB4BB0085577}" type="presOf" srcId="{E0559FB8-72E4-43E7-A682-EF8DF96514DA}" destId="{6E700FFB-0B7D-4618-8DA4-90DF6FF09CA8}" srcOrd="0" destOrd="0" presId="urn:microsoft.com/office/officeart/2005/8/layout/bProcess3"/>
    <dgm:cxn modelId="{21C653EF-D070-4A9B-BB7D-9B226A89E6F1}" type="presOf" srcId="{7CC11792-CDD0-4E23-9026-540D8FF02373}" destId="{BC417E1A-19EF-400C-8F5D-0E460F0981A0}" srcOrd="0" destOrd="0" presId="urn:microsoft.com/office/officeart/2005/8/layout/bProcess3"/>
    <dgm:cxn modelId="{5DA5D045-F61C-4112-9F94-10545120C16C}" srcId="{7CC11792-CDD0-4E23-9026-540D8FF02373}" destId="{4B7E95E0-29B0-48F7-A7E9-FD2E2686F6F9}" srcOrd="2" destOrd="0" parTransId="{D5C179B6-54A1-490F-A1E9-5B37A06DBA05}" sibTransId="{981F9F74-834F-4AB8-B88C-93EB70750346}"/>
    <dgm:cxn modelId="{150615A6-33DD-4C01-BDC7-FD8C183CB841}" type="presParOf" srcId="{BC417E1A-19EF-400C-8F5D-0E460F0981A0}" destId="{E75A337C-18D8-4E22-B961-864600D43F6D}" srcOrd="0" destOrd="0" presId="urn:microsoft.com/office/officeart/2005/8/layout/bProcess3"/>
    <dgm:cxn modelId="{167D9DB2-BB48-4557-B8D7-79FF694F2915}" type="presParOf" srcId="{BC417E1A-19EF-400C-8F5D-0E460F0981A0}" destId="{35306EFF-E558-472F-AD6F-4DA1EADA570F}" srcOrd="1" destOrd="0" presId="urn:microsoft.com/office/officeart/2005/8/layout/bProcess3"/>
    <dgm:cxn modelId="{6A0A0854-8BAA-44EC-959B-EA0FD2C69314}" type="presParOf" srcId="{35306EFF-E558-472F-AD6F-4DA1EADA570F}" destId="{17B2D0A2-8690-4B9C-8C70-7FC9BFD81A13}" srcOrd="0" destOrd="0" presId="urn:microsoft.com/office/officeart/2005/8/layout/bProcess3"/>
    <dgm:cxn modelId="{C3DE17B3-1492-41C2-807A-142C57460B48}" type="presParOf" srcId="{BC417E1A-19EF-400C-8F5D-0E460F0981A0}" destId="{FD00817B-C186-4E1B-A6D8-368AD4820C86}" srcOrd="2" destOrd="0" presId="urn:microsoft.com/office/officeart/2005/8/layout/bProcess3"/>
    <dgm:cxn modelId="{19E6A414-726C-4089-9584-F32A443A2FF0}" type="presParOf" srcId="{BC417E1A-19EF-400C-8F5D-0E460F0981A0}" destId="{6E700FFB-0B7D-4618-8DA4-90DF6FF09CA8}" srcOrd="3" destOrd="0" presId="urn:microsoft.com/office/officeart/2005/8/layout/bProcess3"/>
    <dgm:cxn modelId="{303E7348-944C-4AC4-8C34-03A69C8CCB5D}" type="presParOf" srcId="{6E700FFB-0B7D-4618-8DA4-90DF6FF09CA8}" destId="{5C0832F8-3EA0-4FE0-8DE2-DFD62867AEA1}" srcOrd="0" destOrd="0" presId="urn:microsoft.com/office/officeart/2005/8/layout/bProcess3"/>
    <dgm:cxn modelId="{29E1A6CC-77A7-456B-91F3-E17D977A86C0}" type="presParOf" srcId="{BC417E1A-19EF-400C-8F5D-0E460F0981A0}" destId="{5B44433C-882D-4F46-967E-FF911018388F}" srcOrd="4" destOrd="0" presId="urn:microsoft.com/office/officeart/2005/8/layout/bProcess3"/>
    <dgm:cxn modelId="{80258D95-ED35-49A2-80C1-42BB2FA11A23}" type="presParOf" srcId="{BC417E1A-19EF-400C-8F5D-0E460F0981A0}" destId="{643DF49C-D545-4987-B8A9-F6AEDC624048}" srcOrd="5" destOrd="0" presId="urn:microsoft.com/office/officeart/2005/8/layout/bProcess3"/>
    <dgm:cxn modelId="{CC0AF074-110F-47EC-864B-EF26581CF8E7}" type="presParOf" srcId="{643DF49C-D545-4987-B8A9-F6AEDC624048}" destId="{2C1C1DAF-0D70-4CB2-B063-06A1C2411BDF}" srcOrd="0" destOrd="0" presId="urn:microsoft.com/office/officeart/2005/8/layout/bProcess3"/>
    <dgm:cxn modelId="{6D5F1826-5264-4480-8E87-08F3C5A8A36B}" type="presParOf" srcId="{BC417E1A-19EF-400C-8F5D-0E460F0981A0}" destId="{3ACDE448-181F-46AD-A68C-5899B592CE8B}" srcOrd="6" destOrd="0" presId="urn:microsoft.com/office/officeart/2005/8/layout/bProcess3"/>
    <dgm:cxn modelId="{51C9C233-C9E0-4F88-9360-B89D3B30346F}" type="presParOf" srcId="{BC417E1A-19EF-400C-8F5D-0E460F0981A0}" destId="{1C9F2C6C-5322-45EA-B982-9FE2ED3204DC}" srcOrd="7" destOrd="0" presId="urn:microsoft.com/office/officeart/2005/8/layout/bProcess3"/>
    <dgm:cxn modelId="{E6EBF921-6F6C-4D1E-BC39-056E252205C7}" type="presParOf" srcId="{1C9F2C6C-5322-45EA-B982-9FE2ED3204DC}" destId="{CCBA9D1D-A4EF-4D8C-A289-92A3C45C3EC9}" srcOrd="0" destOrd="0" presId="urn:microsoft.com/office/officeart/2005/8/layout/bProcess3"/>
    <dgm:cxn modelId="{6343C675-7BD6-49A2-B303-DE1E75663BC3}" type="presParOf" srcId="{BC417E1A-19EF-400C-8F5D-0E460F0981A0}" destId="{9E6E733F-2AB8-48D7-8396-1EA25D43CC18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0623027-3EA2-476A-9B72-127494F4D7D5}" type="doc">
      <dgm:prSet loTypeId="urn:microsoft.com/office/officeart/2005/8/layout/hProcess9" loCatId="process" qsTypeId="urn:microsoft.com/office/officeart/2005/8/quickstyle/3d3" qsCatId="3D" csTypeId="urn:microsoft.com/office/officeart/2005/8/colors/colorful1#6" csCatId="colorful" phldr="1"/>
      <dgm:spPr/>
      <dgm:t>
        <a:bodyPr/>
        <a:lstStyle/>
        <a:p>
          <a:endParaRPr lang="el-GR"/>
        </a:p>
      </dgm:t>
    </dgm:pt>
    <dgm:pt modelId="{EC21CE8B-D3E7-401F-B3A4-314345CAA1E6}">
      <dgm:prSet custT="1"/>
      <dgm:spPr/>
      <dgm:t>
        <a:bodyPr/>
        <a:lstStyle/>
        <a:p>
          <a:pPr rtl="0"/>
          <a:r>
            <a:rPr lang="el-GR" sz="2000" dirty="0" smtClean="0">
              <a:latin typeface="Calibri" pitchFamily="34" charset="0"/>
            </a:rPr>
            <a:t>Πλήρη δωρεάν υποστήριξη για τη δημιουργία &amp; υποβολή του φακέλου χρηματοδότησης </a:t>
          </a:r>
          <a:endParaRPr lang="el-GR" sz="2000" dirty="0">
            <a:latin typeface="Calibri" pitchFamily="34" charset="0"/>
          </a:endParaRPr>
        </a:p>
      </dgm:t>
    </dgm:pt>
    <dgm:pt modelId="{2F8CF93B-64B1-48C6-80B5-4C106ECA1E98}" type="parTrans" cxnId="{45B3C9C4-4BBD-4AEA-823B-F5FEFE9BE52A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D06ADDD4-4555-4FCC-99CF-934D0FB7F4F2}" type="sibTrans" cxnId="{45B3C9C4-4BBD-4AEA-823B-F5FEFE9BE52A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A999AF11-BAF1-44C9-87B3-E5CDFF58EFC0}">
      <dgm:prSet custT="1"/>
      <dgm:spPr/>
      <dgm:t>
        <a:bodyPr/>
        <a:lstStyle/>
        <a:p>
          <a:pPr rtl="0"/>
          <a:r>
            <a:rPr lang="el-GR" sz="2000" dirty="0" smtClean="0">
              <a:latin typeface="Calibri" pitchFamily="34" charset="0"/>
            </a:rPr>
            <a:t>Γρήγορες -ευέλικτες διαδικασίες έγκρισης, εντός δεκαπέντε (15) ημερών από την υποβολή του φακέλου</a:t>
          </a:r>
          <a:endParaRPr lang="el-GR" sz="2000" dirty="0">
            <a:latin typeface="Calibri" pitchFamily="34" charset="0"/>
          </a:endParaRPr>
        </a:p>
      </dgm:t>
    </dgm:pt>
    <dgm:pt modelId="{854C2256-6F9C-4C02-BF4E-B793B69448BD}" type="parTrans" cxnId="{1ECB2318-C8A2-415B-B523-2EFC042A885F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A4B53586-B2B5-4AFE-BFA2-813F5FD7AB90}" type="sibTrans" cxnId="{1ECB2318-C8A2-415B-B523-2EFC042A885F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7A7BC486-F164-4474-A616-77D2D4B624A4}">
      <dgm:prSet custT="1"/>
      <dgm:spPr/>
      <dgm:t>
        <a:bodyPr/>
        <a:lstStyle/>
        <a:p>
          <a:pPr rtl="0"/>
          <a:r>
            <a:rPr lang="el-GR" sz="2000" dirty="0" smtClean="0">
              <a:latin typeface="Calibri" pitchFamily="34" charset="0"/>
            </a:rPr>
            <a:t>Πιστοποίηση / τεχνική βοήθεια ολοκλήρωσης του έργου, χωρίς κόστος για τους ΟΤΑ </a:t>
          </a:r>
          <a:endParaRPr lang="el-GR" sz="2000" dirty="0">
            <a:latin typeface="Calibri" pitchFamily="34" charset="0"/>
          </a:endParaRPr>
        </a:p>
      </dgm:t>
    </dgm:pt>
    <dgm:pt modelId="{6722752F-D8AE-4026-9A2C-C2649E31D6A8}" type="parTrans" cxnId="{6E597B1D-DAB7-4D82-BF5A-0F5E1AE32C0A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7F238FD8-4A12-4C51-A915-8A566461F162}" type="sibTrans" cxnId="{6E597B1D-DAB7-4D82-BF5A-0F5E1AE32C0A}">
      <dgm:prSet/>
      <dgm:spPr/>
      <dgm:t>
        <a:bodyPr/>
        <a:lstStyle/>
        <a:p>
          <a:endParaRPr lang="el-GR" sz="2000">
            <a:latin typeface="Calibri" pitchFamily="34" charset="0"/>
          </a:endParaRPr>
        </a:p>
      </dgm:t>
    </dgm:pt>
    <dgm:pt modelId="{A5BCE94C-39C7-4493-8AB4-04A98292E4CC}" type="pres">
      <dgm:prSet presAssocID="{80623027-3EA2-476A-9B72-127494F4D7D5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1347081-31BD-4B7A-9058-A6894BC182E8}" type="pres">
      <dgm:prSet presAssocID="{80623027-3EA2-476A-9B72-127494F4D7D5}" presName="arrow" presStyleLbl="bgShp" presStyleIdx="0" presStyleCnt="1"/>
      <dgm:spPr/>
    </dgm:pt>
    <dgm:pt modelId="{A8203764-2DCE-4AEF-ADAA-FB2D7D98D23D}" type="pres">
      <dgm:prSet presAssocID="{80623027-3EA2-476A-9B72-127494F4D7D5}" presName="linearProcess" presStyleCnt="0"/>
      <dgm:spPr/>
    </dgm:pt>
    <dgm:pt modelId="{9FF257F5-0C2F-4A81-B974-15D4BA72CC9E}" type="pres">
      <dgm:prSet presAssocID="{EC21CE8B-D3E7-401F-B3A4-314345CAA1E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64DA8E6-5035-440F-99BF-562CE71118E1}" type="pres">
      <dgm:prSet presAssocID="{D06ADDD4-4555-4FCC-99CF-934D0FB7F4F2}" presName="sibTrans" presStyleCnt="0"/>
      <dgm:spPr/>
    </dgm:pt>
    <dgm:pt modelId="{C3E42DED-8BAF-4306-8D44-4AB15F01A8FF}" type="pres">
      <dgm:prSet presAssocID="{A999AF11-BAF1-44C9-87B3-E5CDFF58EFC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F30A6EC-04A6-4069-BD4B-54E9BE5D30AA}" type="pres">
      <dgm:prSet presAssocID="{A4B53586-B2B5-4AFE-BFA2-813F5FD7AB90}" presName="sibTrans" presStyleCnt="0"/>
      <dgm:spPr/>
    </dgm:pt>
    <dgm:pt modelId="{61C679E1-2CB3-441F-AC0D-D5569721B662}" type="pres">
      <dgm:prSet presAssocID="{7A7BC486-F164-4474-A616-77D2D4B624A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4E0C261-C0AD-4179-A774-AED4C76A4752}" type="presOf" srcId="{A999AF11-BAF1-44C9-87B3-E5CDFF58EFC0}" destId="{C3E42DED-8BAF-4306-8D44-4AB15F01A8FF}" srcOrd="0" destOrd="0" presId="urn:microsoft.com/office/officeart/2005/8/layout/hProcess9"/>
    <dgm:cxn modelId="{45B3C9C4-4BBD-4AEA-823B-F5FEFE9BE52A}" srcId="{80623027-3EA2-476A-9B72-127494F4D7D5}" destId="{EC21CE8B-D3E7-401F-B3A4-314345CAA1E6}" srcOrd="0" destOrd="0" parTransId="{2F8CF93B-64B1-48C6-80B5-4C106ECA1E98}" sibTransId="{D06ADDD4-4555-4FCC-99CF-934D0FB7F4F2}"/>
    <dgm:cxn modelId="{76B39AE6-797E-4551-98BF-AFE5D457996B}" type="presOf" srcId="{7A7BC486-F164-4474-A616-77D2D4B624A4}" destId="{61C679E1-2CB3-441F-AC0D-D5569721B662}" srcOrd="0" destOrd="0" presId="urn:microsoft.com/office/officeart/2005/8/layout/hProcess9"/>
    <dgm:cxn modelId="{E701C334-76E9-4079-93CB-D24715C29A2D}" type="presOf" srcId="{80623027-3EA2-476A-9B72-127494F4D7D5}" destId="{A5BCE94C-39C7-4493-8AB4-04A98292E4CC}" srcOrd="0" destOrd="0" presId="urn:microsoft.com/office/officeart/2005/8/layout/hProcess9"/>
    <dgm:cxn modelId="{6E597B1D-DAB7-4D82-BF5A-0F5E1AE32C0A}" srcId="{80623027-3EA2-476A-9B72-127494F4D7D5}" destId="{7A7BC486-F164-4474-A616-77D2D4B624A4}" srcOrd="2" destOrd="0" parTransId="{6722752F-D8AE-4026-9A2C-C2649E31D6A8}" sibTransId="{7F238FD8-4A12-4C51-A915-8A566461F162}"/>
    <dgm:cxn modelId="{1ECB2318-C8A2-415B-B523-2EFC042A885F}" srcId="{80623027-3EA2-476A-9B72-127494F4D7D5}" destId="{A999AF11-BAF1-44C9-87B3-E5CDFF58EFC0}" srcOrd="1" destOrd="0" parTransId="{854C2256-6F9C-4C02-BF4E-B793B69448BD}" sibTransId="{A4B53586-B2B5-4AFE-BFA2-813F5FD7AB90}"/>
    <dgm:cxn modelId="{11A8EF2C-C3B6-44A0-AB30-878C3A72AAFD}" type="presOf" srcId="{EC21CE8B-D3E7-401F-B3A4-314345CAA1E6}" destId="{9FF257F5-0C2F-4A81-B974-15D4BA72CC9E}" srcOrd="0" destOrd="0" presId="urn:microsoft.com/office/officeart/2005/8/layout/hProcess9"/>
    <dgm:cxn modelId="{284BDEF5-CF53-4D62-A8D0-267F6E03E391}" type="presParOf" srcId="{A5BCE94C-39C7-4493-8AB4-04A98292E4CC}" destId="{11347081-31BD-4B7A-9058-A6894BC182E8}" srcOrd="0" destOrd="0" presId="urn:microsoft.com/office/officeart/2005/8/layout/hProcess9"/>
    <dgm:cxn modelId="{F2903A09-A683-4F6A-AD89-ADF28C937B7A}" type="presParOf" srcId="{A5BCE94C-39C7-4493-8AB4-04A98292E4CC}" destId="{A8203764-2DCE-4AEF-ADAA-FB2D7D98D23D}" srcOrd="1" destOrd="0" presId="urn:microsoft.com/office/officeart/2005/8/layout/hProcess9"/>
    <dgm:cxn modelId="{6708DF0C-A309-4073-82D2-A68D1F7525A8}" type="presParOf" srcId="{A8203764-2DCE-4AEF-ADAA-FB2D7D98D23D}" destId="{9FF257F5-0C2F-4A81-B974-15D4BA72CC9E}" srcOrd="0" destOrd="0" presId="urn:microsoft.com/office/officeart/2005/8/layout/hProcess9"/>
    <dgm:cxn modelId="{2787BFE2-E5F9-4C2E-995E-A9D2E7AFB175}" type="presParOf" srcId="{A8203764-2DCE-4AEF-ADAA-FB2D7D98D23D}" destId="{F64DA8E6-5035-440F-99BF-562CE71118E1}" srcOrd="1" destOrd="0" presId="urn:microsoft.com/office/officeart/2005/8/layout/hProcess9"/>
    <dgm:cxn modelId="{1DD9F414-4B87-472C-A3BF-0AB1B5220E2F}" type="presParOf" srcId="{A8203764-2DCE-4AEF-ADAA-FB2D7D98D23D}" destId="{C3E42DED-8BAF-4306-8D44-4AB15F01A8FF}" srcOrd="2" destOrd="0" presId="urn:microsoft.com/office/officeart/2005/8/layout/hProcess9"/>
    <dgm:cxn modelId="{5CE7B898-74B5-47B9-8931-FA25CFCF86A5}" type="presParOf" srcId="{A8203764-2DCE-4AEF-ADAA-FB2D7D98D23D}" destId="{4F30A6EC-04A6-4069-BD4B-54E9BE5D30AA}" srcOrd="3" destOrd="0" presId="urn:microsoft.com/office/officeart/2005/8/layout/hProcess9"/>
    <dgm:cxn modelId="{2280685C-AC40-4BA4-A222-A8E379B5E235}" type="presParOf" srcId="{A8203764-2DCE-4AEF-ADAA-FB2D7D98D23D}" destId="{61C679E1-2CB3-441F-AC0D-D5569721B66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299873F-F034-4668-A5D8-86F96C20BECB}" type="doc">
      <dgm:prSet loTypeId="urn:microsoft.com/office/officeart/2005/8/layout/matrix3" loCatId="matrix" qsTypeId="urn:microsoft.com/office/officeart/2005/8/quickstyle/3d3" qsCatId="3D" csTypeId="urn:microsoft.com/office/officeart/2005/8/colors/colorful1#7" csCatId="colorful"/>
      <dgm:spPr/>
      <dgm:t>
        <a:bodyPr/>
        <a:lstStyle/>
        <a:p>
          <a:endParaRPr lang="el-GR"/>
        </a:p>
      </dgm:t>
    </dgm:pt>
    <dgm:pt modelId="{316186B8-AB04-4F1F-B792-0DBFE49B437A}">
      <dgm:prSet custT="1"/>
      <dgm:spPr/>
      <dgm:t>
        <a:bodyPr/>
        <a:lstStyle/>
        <a:p>
          <a:pPr rtl="0"/>
          <a:r>
            <a:rPr lang="el-GR" sz="1800" b="1" dirty="0" smtClean="0">
              <a:latin typeface="Calibri" pitchFamily="34" charset="0"/>
            </a:rPr>
            <a:t>ΕΝΕΡΓΕΙΑΚΗ ΑΝΑΒΑΘΜΙΣΗ ΟΔΟΦΩΤΙΣΜΟΥ</a:t>
          </a:r>
          <a:endParaRPr lang="el-GR" sz="1800" b="1" dirty="0">
            <a:latin typeface="Calibri" pitchFamily="34" charset="0"/>
          </a:endParaRPr>
        </a:p>
      </dgm:t>
    </dgm:pt>
    <dgm:pt modelId="{480B2EC0-3A82-45CB-902D-308CB59BEA60}" type="parTrans" cxnId="{7C230C9A-38B8-43C8-AE3C-5FC7A0D2B0C8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FAC202F4-7EA5-446A-A5BB-8F6A05423857}" type="sibTrans" cxnId="{7C230C9A-38B8-43C8-AE3C-5FC7A0D2B0C8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757E8EF7-B7D7-48C6-9285-6A64730EE1FA}">
      <dgm:prSet custT="1"/>
      <dgm:spPr/>
      <dgm:t>
        <a:bodyPr/>
        <a:lstStyle/>
        <a:p>
          <a:pPr rtl="0"/>
          <a:r>
            <a:rPr lang="el-GR" sz="1800" b="1" dirty="0" smtClean="0">
              <a:latin typeface="Calibri" pitchFamily="34" charset="0"/>
            </a:rPr>
            <a:t>ΑΝΤΙΚΑΤΑΣΤΑΣΗ ΕΞΟΠΛΙΣΜΟΥ ΚΑΘΑΡΙΟΤΗΤΑΣ</a:t>
          </a:r>
          <a:endParaRPr lang="el-GR" sz="1800" dirty="0">
            <a:latin typeface="Calibri" pitchFamily="34" charset="0"/>
          </a:endParaRPr>
        </a:p>
      </dgm:t>
    </dgm:pt>
    <dgm:pt modelId="{2876D8D9-23D0-4933-B39B-FA5EC90741D8}" type="parTrans" cxnId="{86FE63A8-2074-4E39-8DFF-BEA014000822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0F26DBDC-E314-4130-9630-E3EDDF947A52}" type="sibTrans" cxnId="{86FE63A8-2074-4E39-8DFF-BEA014000822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51DB2B96-C3BC-453A-8735-BC3327E6C9AC}">
      <dgm:prSet custT="1"/>
      <dgm:spPr/>
      <dgm:t>
        <a:bodyPr/>
        <a:lstStyle/>
        <a:p>
          <a:pPr rtl="0"/>
          <a:r>
            <a:rPr lang="el-GR" sz="1800" b="1" dirty="0" smtClean="0">
              <a:latin typeface="Calibri" pitchFamily="34" charset="0"/>
            </a:rPr>
            <a:t>ΧΡΗΜΑΤΟΔΟΤΗΣΗ ΜΕΛΕΤΩΝ</a:t>
          </a:r>
          <a:endParaRPr lang="el-GR" sz="1800" dirty="0">
            <a:latin typeface="Calibri" pitchFamily="34" charset="0"/>
          </a:endParaRPr>
        </a:p>
      </dgm:t>
    </dgm:pt>
    <dgm:pt modelId="{28D871A2-A605-48B0-B754-B3B41F12A319}" type="parTrans" cxnId="{924D2E5F-BAB4-4D5C-9CD7-AE80823EB01C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875F94F7-462C-42EC-AE04-035FCADA940F}" type="sibTrans" cxnId="{924D2E5F-BAB4-4D5C-9CD7-AE80823EB01C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4155550D-9C54-480E-9984-7F3E08E9A328}">
      <dgm:prSet custT="1"/>
      <dgm:spPr/>
      <dgm:t>
        <a:bodyPr/>
        <a:lstStyle/>
        <a:p>
          <a:pPr rtl="0"/>
          <a:r>
            <a:rPr lang="el-GR" sz="1800" b="1" dirty="0" smtClean="0">
              <a:latin typeface="Calibri" pitchFamily="34" charset="0"/>
            </a:rPr>
            <a:t>ΟΛΟΚΛΗΡΩΜΕΝΟ ΠΡΟΓΡΑΜΜΑ ΑΠΑΛΛΟΤΡΙΩΣΕΩΝ</a:t>
          </a:r>
          <a:endParaRPr lang="el-GR" sz="1800" dirty="0">
            <a:latin typeface="Calibri" pitchFamily="34" charset="0"/>
          </a:endParaRPr>
        </a:p>
      </dgm:t>
    </dgm:pt>
    <dgm:pt modelId="{8AF162C2-220E-4597-A499-6FE6622A86E9}" type="parTrans" cxnId="{EFB85758-5D93-45C8-B54C-FABE30EA4488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C66516E7-F990-4CFA-9022-9F54C56E41B1}" type="sibTrans" cxnId="{EFB85758-5D93-45C8-B54C-FABE30EA4488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5459140D-9C07-4F0E-A28C-2AE0E4A66E54}" type="pres">
      <dgm:prSet presAssocID="{7299873F-F034-4668-A5D8-86F96C20BEC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A37716F2-5A2D-405C-9000-BB833FA9F0A3}" type="pres">
      <dgm:prSet presAssocID="{7299873F-F034-4668-A5D8-86F96C20BECB}" presName="diamond" presStyleLbl="bgShp" presStyleIdx="0" presStyleCnt="1"/>
      <dgm:spPr/>
    </dgm:pt>
    <dgm:pt modelId="{38B3B1E5-AB61-45E3-9F4A-B73689AE0E87}" type="pres">
      <dgm:prSet presAssocID="{7299873F-F034-4668-A5D8-86F96C20BEC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33308EA-08EB-4B77-95FA-08C4A74A74AE}" type="pres">
      <dgm:prSet presAssocID="{7299873F-F034-4668-A5D8-86F96C20BECB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90E6ECD-638B-4FC3-8EB9-12C05CA09AAD}" type="pres">
      <dgm:prSet presAssocID="{7299873F-F034-4668-A5D8-86F96C20BECB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DC40076-AAB9-4569-9470-EB059E50A6E0}" type="pres">
      <dgm:prSet presAssocID="{7299873F-F034-4668-A5D8-86F96C20BECB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ECD4FFF-052E-474C-A7D4-B291AAD3CC86}" type="presOf" srcId="{757E8EF7-B7D7-48C6-9285-6A64730EE1FA}" destId="{B33308EA-08EB-4B77-95FA-08C4A74A74AE}" srcOrd="0" destOrd="0" presId="urn:microsoft.com/office/officeart/2005/8/layout/matrix3"/>
    <dgm:cxn modelId="{86FE63A8-2074-4E39-8DFF-BEA014000822}" srcId="{7299873F-F034-4668-A5D8-86F96C20BECB}" destId="{757E8EF7-B7D7-48C6-9285-6A64730EE1FA}" srcOrd="1" destOrd="0" parTransId="{2876D8D9-23D0-4933-B39B-FA5EC90741D8}" sibTransId="{0F26DBDC-E314-4130-9630-E3EDDF947A52}"/>
    <dgm:cxn modelId="{395890E7-69AC-4868-BD25-81E2773E6501}" type="presOf" srcId="{316186B8-AB04-4F1F-B792-0DBFE49B437A}" destId="{38B3B1E5-AB61-45E3-9F4A-B73689AE0E87}" srcOrd="0" destOrd="0" presId="urn:microsoft.com/office/officeart/2005/8/layout/matrix3"/>
    <dgm:cxn modelId="{F0C5E76F-0DDC-45E9-83E6-4AD08213D408}" type="presOf" srcId="{7299873F-F034-4668-A5D8-86F96C20BECB}" destId="{5459140D-9C07-4F0E-A28C-2AE0E4A66E54}" srcOrd="0" destOrd="0" presId="urn:microsoft.com/office/officeart/2005/8/layout/matrix3"/>
    <dgm:cxn modelId="{924D2E5F-BAB4-4D5C-9CD7-AE80823EB01C}" srcId="{7299873F-F034-4668-A5D8-86F96C20BECB}" destId="{51DB2B96-C3BC-453A-8735-BC3327E6C9AC}" srcOrd="2" destOrd="0" parTransId="{28D871A2-A605-48B0-B754-B3B41F12A319}" sibTransId="{875F94F7-462C-42EC-AE04-035FCADA940F}"/>
    <dgm:cxn modelId="{EFB85758-5D93-45C8-B54C-FABE30EA4488}" srcId="{7299873F-F034-4668-A5D8-86F96C20BECB}" destId="{4155550D-9C54-480E-9984-7F3E08E9A328}" srcOrd="3" destOrd="0" parTransId="{8AF162C2-220E-4597-A499-6FE6622A86E9}" sibTransId="{C66516E7-F990-4CFA-9022-9F54C56E41B1}"/>
    <dgm:cxn modelId="{B7F253D0-355F-4D65-B99D-27C68F3C7CB0}" type="presOf" srcId="{51DB2B96-C3BC-453A-8735-BC3327E6C9AC}" destId="{B90E6ECD-638B-4FC3-8EB9-12C05CA09AAD}" srcOrd="0" destOrd="0" presId="urn:microsoft.com/office/officeart/2005/8/layout/matrix3"/>
    <dgm:cxn modelId="{A411BF39-D7FA-4C84-8164-0C9FA51F630C}" type="presOf" srcId="{4155550D-9C54-480E-9984-7F3E08E9A328}" destId="{7DC40076-AAB9-4569-9470-EB059E50A6E0}" srcOrd="0" destOrd="0" presId="urn:microsoft.com/office/officeart/2005/8/layout/matrix3"/>
    <dgm:cxn modelId="{7C230C9A-38B8-43C8-AE3C-5FC7A0D2B0C8}" srcId="{7299873F-F034-4668-A5D8-86F96C20BECB}" destId="{316186B8-AB04-4F1F-B792-0DBFE49B437A}" srcOrd="0" destOrd="0" parTransId="{480B2EC0-3A82-45CB-902D-308CB59BEA60}" sibTransId="{FAC202F4-7EA5-446A-A5BB-8F6A05423857}"/>
    <dgm:cxn modelId="{28D3EC3B-D553-4FCB-941F-612F62880E01}" type="presParOf" srcId="{5459140D-9C07-4F0E-A28C-2AE0E4A66E54}" destId="{A37716F2-5A2D-405C-9000-BB833FA9F0A3}" srcOrd="0" destOrd="0" presId="urn:microsoft.com/office/officeart/2005/8/layout/matrix3"/>
    <dgm:cxn modelId="{0312EF06-D0A7-40AB-9900-99560B73543F}" type="presParOf" srcId="{5459140D-9C07-4F0E-A28C-2AE0E4A66E54}" destId="{38B3B1E5-AB61-45E3-9F4A-B73689AE0E87}" srcOrd="1" destOrd="0" presId="urn:microsoft.com/office/officeart/2005/8/layout/matrix3"/>
    <dgm:cxn modelId="{F234A988-6A66-4706-83FF-EF033189F142}" type="presParOf" srcId="{5459140D-9C07-4F0E-A28C-2AE0E4A66E54}" destId="{B33308EA-08EB-4B77-95FA-08C4A74A74AE}" srcOrd="2" destOrd="0" presId="urn:microsoft.com/office/officeart/2005/8/layout/matrix3"/>
    <dgm:cxn modelId="{1E39D736-6837-46E9-BBF2-70C98D3A3C43}" type="presParOf" srcId="{5459140D-9C07-4F0E-A28C-2AE0E4A66E54}" destId="{B90E6ECD-638B-4FC3-8EB9-12C05CA09AAD}" srcOrd="3" destOrd="0" presId="urn:microsoft.com/office/officeart/2005/8/layout/matrix3"/>
    <dgm:cxn modelId="{2C8A7669-54A1-4B25-B935-7AF34BBC4DEF}" type="presParOf" srcId="{5459140D-9C07-4F0E-A28C-2AE0E4A66E54}" destId="{7DC40076-AAB9-4569-9470-EB059E50A6E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851F817-B317-43CD-A365-B640D68F0735}" type="doc">
      <dgm:prSet loTypeId="urn:microsoft.com/office/officeart/2005/8/layout/hList1" loCatId="list" qsTypeId="urn:microsoft.com/office/officeart/2005/8/quickstyle/3d3" qsCatId="3D" csTypeId="urn:microsoft.com/office/officeart/2005/8/colors/colorful1#8" csCatId="colorful" phldr="1"/>
      <dgm:spPr/>
      <dgm:t>
        <a:bodyPr/>
        <a:lstStyle/>
        <a:p>
          <a:endParaRPr lang="el-GR"/>
        </a:p>
      </dgm:t>
    </dgm:pt>
    <dgm:pt modelId="{F8D209BF-39F2-4A0E-9737-83741BF4B353}">
      <dgm:prSet custT="1"/>
      <dgm:spPr/>
      <dgm:t>
        <a:bodyPr/>
        <a:lstStyle/>
        <a:p>
          <a:pPr rtl="0"/>
          <a:r>
            <a:rPr lang="el-GR" sz="1800" b="1" dirty="0" smtClean="0">
              <a:latin typeface="Calibri" pitchFamily="34" charset="0"/>
            </a:rPr>
            <a:t>Πρότυπα τεύχη</a:t>
          </a:r>
          <a:r>
            <a:rPr lang="el-GR" sz="1800" dirty="0" smtClean="0">
              <a:latin typeface="Calibri" pitchFamily="34" charset="0"/>
            </a:rPr>
            <a:t> μελέτης και δημοπράτησης του έργου</a:t>
          </a:r>
          <a:endParaRPr lang="el-GR" sz="1800" dirty="0">
            <a:latin typeface="Calibri" pitchFamily="34" charset="0"/>
          </a:endParaRPr>
        </a:p>
      </dgm:t>
    </dgm:pt>
    <dgm:pt modelId="{FA96B674-8CFF-4FB7-B257-D03B44040C8A}" type="parTrans" cxnId="{CF0C5C12-2E5B-4F48-857D-5CE03E775A1F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973ABA22-751F-4810-AAD5-1FE762E4F2DD}" type="sibTrans" cxnId="{CF0C5C12-2E5B-4F48-857D-5CE03E775A1F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E8F705AF-3855-438C-9524-5AD018A73FB4}">
      <dgm:prSet custT="1"/>
      <dgm:spPr/>
      <dgm:t>
        <a:bodyPr/>
        <a:lstStyle/>
        <a:p>
          <a:pPr rtl="0"/>
          <a:r>
            <a:rPr lang="el-GR" sz="1800" b="1" dirty="0" smtClean="0">
              <a:latin typeface="Calibri" pitchFamily="34" charset="0"/>
            </a:rPr>
            <a:t>Τεχνική βοήθεια</a:t>
          </a:r>
          <a:r>
            <a:rPr lang="el-GR" sz="1800" dirty="0" smtClean="0">
              <a:latin typeface="Calibri" pitchFamily="34" charset="0"/>
            </a:rPr>
            <a:t> </a:t>
          </a:r>
          <a:endParaRPr lang="el-GR" sz="1800" dirty="0">
            <a:latin typeface="Calibri" pitchFamily="34" charset="0"/>
          </a:endParaRPr>
        </a:p>
      </dgm:t>
    </dgm:pt>
    <dgm:pt modelId="{2DD25259-9B28-4B5A-A4DC-3D1CCEF85227}" type="parTrans" cxnId="{087CD96C-E735-4D00-8CC7-D434DB9C6C62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4DE83E10-170F-42A6-ABF4-A96B6A3B8AD4}" type="sibTrans" cxnId="{087CD96C-E735-4D00-8CC7-D434DB9C6C62}">
      <dgm:prSet/>
      <dgm:spPr/>
      <dgm:t>
        <a:bodyPr/>
        <a:lstStyle/>
        <a:p>
          <a:endParaRPr lang="el-GR" sz="1800">
            <a:latin typeface="Calibri" pitchFamily="34" charset="0"/>
          </a:endParaRPr>
        </a:p>
      </dgm:t>
    </dgm:pt>
    <dgm:pt modelId="{AC4B41F4-13D9-4B64-9CD0-5BCE1E29186C}" type="pres">
      <dgm:prSet presAssocID="{E851F817-B317-43CD-A365-B640D68F07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A6AC32F6-7119-4EF0-9370-43AA170C61BD}" type="pres">
      <dgm:prSet presAssocID="{F8D209BF-39F2-4A0E-9737-83741BF4B353}" presName="composite" presStyleCnt="0"/>
      <dgm:spPr/>
    </dgm:pt>
    <dgm:pt modelId="{27F65010-EFE1-4D8C-A667-D99DE0C19555}" type="pres">
      <dgm:prSet presAssocID="{F8D209BF-39F2-4A0E-9737-83741BF4B35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1E53800-41F4-4707-81BD-3A01F3024FE4}" type="pres">
      <dgm:prSet presAssocID="{F8D209BF-39F2-4A0E-9737-83741BF4B353}" presName="desTx" presStyleLbl="alignAccFollowNode1" presStyleIdx="0" presStyleCnt="2">
        <dgm:presLayoutVars>
          <dgm:bulletEnabled val="1"/>
        </dgm:presLayoutVars>
      </dgm:prSet>
      <dgm:spPr/>
    </dgm:pt>
    <dgm:pt modelId="{B61BFFD9-2428-414A-8250-B8C307948198}" type="pres">
      <dgm:prSet presAssocID="{973ABA22-751F-4810-AAD5-1FE762E4F2DD}" presName="space" presStyleCnt="0"/>
      <dgm:spPr/>
    </dgm:pt>
    <dgm:pt modelId="{ADE38815-84FD-4CB9-905A-430FA1DBC4BB}" type="pres">
      <dgm:prSet presAssocID="{E8F705AF-3855-438C-9524-5AD018A73FB4}" presName="composite" presStyleCnt="0"/>
      <dgm:spPr/>
    </dgm:pt>
    <dgm:pt modelId="{8E8C9B6B-CA83-4E40-9690-447AD7D59951}" type="pres">
      <dgm:prSet presAssocID="{E8F705AF-3855-438C-9524-5AD018A73FB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2E52A6F-0444-4DCF-B8D1-FCEAE94432CE}" type="pres">
      <dgm:prSet presAssocID="{E8F705AF-3855-438C-9524-5AD018A73FB4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F84AB32A-BE10-4290-83DE-D875E5F2D6F3}" type="presOf" srcId="{E8F705AF-3855-438C-9524-5AD018A73FB4}" destId="{8E8C9B6B-CA83-4E40-9690-447AD7D59951}" srcOrd="0" destOrd="0" presId="urn:microsoft.com/office/officeart/2005/8/layout/hList1"/>
    <dgm:cxn modelId="{3EBC0549-8CB7-4DCF-82CB-9793D22831BB}" type="presOf" srcId="{F8D209BF-39F2-4A0E-9737-83741BF4B353}" destId="{27F65010-EFE1-4D8C-A667-D99DE0C19555}" srcOrd="0" destOrd="0" presId="urn:microsoft.com/office/officeart/2005/8/layout/hList1"/>
    <dgm:cxn modelId="{087CD96C-E735-4D00-8CC7-D434DB9C6C62}" srcId="{E851F817-B317-43CD-A365-B640D68F0735}" destId="{E8F705AF-3855-438C-9524-5AD018A73FB4}" srcOrd="1" destOrd="0" parTransId="{2DD25259-9B28-4B5A-A4DC-3D1CCEF85227}" sibTransId="{4DE83E10-170F-42A6-ABF4-A96B6A3B8AD4}"/>
    <dgm:cxn modelId="{34DC2C6F-33DE-40F3-BFB1-E94BD7375022}" type="presOf" srcId="{E851F817-B317-43CD-A365-B640D68F0735}" destId="{AC4B41F4-13D9-4B64-9CD0-5BCE1E29186C}" srcOrd="0" destOrd="0" presId="urn:microsoft.com/office/officeart/2005/8/layout/hList1"/>
    <dgm:cxn modelId="{CF0C5C12-2E5B-4F48-857D-5CE03E775A1F}" srcId="{E851F817-B317-43CD-A365-B640D68F0735}" destId="{F8D209BF-39F2-4A0E-9737-83741BF4B353}" srcOrd="0" destOrd="0" parTransId="{FA96B674-8CFF-4FB7-B257-D03B44040C8A}" sibTransId="{973ABA22-751F-4810-AAD5-1FE762E4F2DD}"/>
    <dgm:cxn modelId="{501530C6-A88B-44DB-A728-B38DF52AAE3C}" type="presParOf" srcId="{AC4B41F4-13D9-4B64-9CD0-5BCE1E29186C}" destId="{A6AC32F6-7119-4EF0-9370-43AA170C61BD}" srcOrd="0" destOrd="0" presId="urn:microsoft.com/office/officeart/2005/8/layout/hList1"/>
    <dgm:cxn modelId="{EE5E5429-0544-444B-A878-E4AEC96CA359}" type="presParOf" srcId="{A6AC32F6-7119-4EF0-9370-43AA170C61BD}" destId="{27F65010-EFE1-4D8C-A667-D99DE0C19555}" srcOrd="0" destOrd="0" presId="urn:microsoft.com/office/officeart/2005/8/layout/hList1"/>
    <dgm:cxn modelId="{B2110474-C644-4F1A-9444-B6F2D603E3F7}" type="presParOf" srcId="{A6AC32F6-7119-4EF0-9370-43AA170C61BD}" destId="{81E53800-41F4-4707-81BD-3A01F3024FE4}" srcOrd="1" destOrd="0" presId="urn:microsoft.com/office/officeart/2005/8/layout/hList1"/>
    <dgm:cxn modelId="{A9A7B1C2-5289-4502-A571-0D3F0CDE361F}" type="presParOf" srcId="{AC4B41F4-13D9-4B64-9CD0-5BCE1E29186C}" destId="{B61BFFD9-2428-414A-8250-B8C307948198}" srcOrd="1" destOrd="0" presId="urn:microsoft.com/office/officeart/2005/8/layout/hList1"/>
    <dgm:cxn modelId="{082F2D4F-88BF-493A-A179-A14AB8163A36}" type="presParOf" srcId="{AC4B41F4-13D9-4B64-9CD0-5BCE1E29186C}" destId="{ADE38815-84FD-4CB9-905A-430FA1DBC4BB}" srcOrd="2" destOrd="0" presId="urn:microsoft.com/office/officeart/2005/8/layout/hList1"/>
    <dgm:cxn modelId="{3C82E615-6228-4849-976F-3EB1DF5BE699}" type="presParOf" srcId="{ADE38815-84FD-4CB9-905A-430FA1DBC4BB}" destId="{8E8C9B6B-CA83-4E40-9690-447AD7D59951}" srcOrd="0" destOrd="0" presId="urn:microsoft.com/office/officeart/2005/8/layout/hList1"/>
    <dgm:cxn modelId="{B285B00C-7620-44B2-836A-9E92EDCDD904}" type="presParOf" srcId="{ADE38815-84FD-4CB9-905A-430FA1DBC4BB}" destId="{F2E52A6F-0444-4DCF-B8D1-FCEAE94432C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D58307-DA9C-4F54-A569-A1602BDCDDD6}">
      <dsp:nvSpPr>
        <dsp:cNvPr id="0" name=""/>
        <dsp:cNvSpPr/>
      </dsp:nvSpPr>
      <dsp:spPr>
        <a:xfrm>
          <a:off x="4974" y="556066"/>
          <a:ext cx="4349554" cy="434955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39370" tIns="30480" rIns="23937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latin typeface="Calibri" pitchFamily="34" charset="0"/>
            </a:rPr>
            <a:t>Μειωμένα έσοδα</a:t>
          </a:r>
          <a:endParaRPr lang="el-GR" sz="2400" kern="1200" dirty="0">
            <a:latin typeface="Calibri" pitchFamily="34" charset="0"/>
          </a:endParaRPr>
        </a:p>
      </dsp:txBody>
      <dsp:txXfrm>
        <a:off x="641951" y="1193043"/>
        <a:ext cx="3075600" cy="3075600"/>
      </dsp:txXfrm>
    </dsp:sp>
    <dsp:sp modelId="{13D86059-19EC-407B-B0C1-AF09A9AD0CF0}">
      <dsp:nvSpPr>
        <dsp:cNvPr id="0" name=""/>
        <dsp:cNvSpPr/>
      </dsp:nvSpPr>
      <dsp:spPr>
        <a:xfrm>
          <a:off x="3484617" y="556066"/>
          <a:ext cx="4349554" cy="434955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39370" tIns="30480" rIns="23937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latin typeface="Calibri" pitchFamily="34" charset="0"/>
            </a:rPr>
            <a:t>Περιορισμοί στη χρηματοπιστωτική αγορά </a:t>
          </a:r>
          <a:endParaRPr lang="el-GR" sz="2400" kern="1200" dirty="0">
            <a:latin typeface="Calibri" pitchFamily="34" charset="0"/>
          </a:endParaRPr>
        </a:p>
      </dsp:txBody>
      <dsp:txXfrm>
        <a:off x="4121594" y="1193043"/>
        <a:ext cx="3075600" cy="3075600"/>
      </dsp:txXfrm>
    </dsp:sp>
    <dsp:sp modelId="{4CBE40BB-EEF7-4F18-AF91-84E2287A5CC8}">
      <dsp:nvSpPr>
        <dsp:cNvPr id="0" name=""/>
        <dsp:cNvSpPr/>
      </dsp:nvSpPr>
      <dsp:spPr>
        <a:xfrm>
          <a:off x="6964260" y="556066"/>
          <a:ext cx="4349554" cy="434955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39370" tIns="30480" rIns="23937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latin typeface="Calibri" pitchFamily="34" charset="0"/>
            </a:rPr>
            <a:t>Αύξηση της ζήτησης για επενδυτικές δαπάνες </a:t>
          </a:r>
          <a:endParaRPr lang="el-GR" sz="2400" kern="1200" dirty="0">
            <a:latin typeface="Calibri" pitchFamily="34" charset="0"/>
          </a:endParaRPr>
        </a:p>
      </dsp:txBody>
      <dsp:txXfrm>
        <a:off x="7601237" y="1193043"/>
        <a:ext cx="3075600" cy="30756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3BA97-9E4C-459D-8C59-A5D8A9BFDDA0}">
      <dsp:nvSpPr>
        <dsp:cNvPr id="0" name=""/>
        <dsp:cNvSpPr/>
      </dsp:nvSpPr>
      <dsp:spPr>
        <a:xfrm>
          <a:off x="0" y="30204"/>
          <a:ext cx="5305167" cy="694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b="1" kern="1200" dirty="0" smtClean="0">
              <a:latin typeface="Calibri" pitchFamily="34" charset="0"/>
            </a:rPr>
            <a:t>Χρηματοδότηση</a:t>
          </a:r>
          <a:r>
            <a:rPr lang="el-GR" sz="1900" kern="1200" dirty="0" smtClean="0">
              <a:latin typeface="Calibri" pitchFamily="34" charset="0"/>
            </a:rPr>
            <a:t> μέχρι του 100% της επένδυσης με προνομιακούς όρους.</a:t>
          </a:r>
          <a:endParaRPr lang="el-GR" sz="1900" kern="1200" dirty="0">
            <a:latin typeface="Calibri" pitchFamily="34" charset="0"/>
          </a:endParaRPr>
        </a:p>
      </dsp:txBody>
      <dsp:txXfrm>
        <a:off x="0" y="30204"/>
        <a:ext cx="5305167" cy="694843"/>
      </dsp:txXfrm>
    </dsp:sp>
    <dsp:sp modelId="{EE9CE7DF-5825-4330-9871-BC127D86352C}">
      <dsp:nvSpPr>
        <dsp:cNvPr id="0" name=""/>
        <dsp:cNvSpPr/>
      </dsp:nvSpPr>
      <dsp:spPr>
        <a:xfrm>
          <a:off x="0" y="725047"/>
          <a:ext cx="5305167" cy="8344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4234B-04B7-4137-8D00-D787E8BD2015}">
      <dsp:nvSpPr>
        <dsp:cNvPr id="0" name=""/>
        <dsp:cNvSpPr/>
      </dsp:nvSpPr>
      <dsp:spPr>
        <a:xfrm>
          <a:off x="0" y="0"/>
          <a:ext cx="9631474" cy="15217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>
              <a:latin typeface="Calibri" pitchFamily="34" charset="0"/>
            </a:rPr>
            <a:t>Α) Αγορά νέων απορριμματοφόρων</a:t>
          </a:r>
          <a:r>
            <a:rPr lang="el-GR" sz="2000" kern="1200" dirty="0" smtClean="0">
              <a:latin typeface="Calibri" pitchFamily="34" charset="0"/>
            </a:rPr>
            <a:t> αντιρρυπαντικής τεχνολογίας διαφόρων μεγεθών </a:t>
          </a:r>
          <a:endParaRPr lang="el-GR" sz="2000" kern="1200" dirty="0">
            <a:latin typeface="Calibri" pitchFamily="34" charset="0"/>
          </a:endParaRPr>
        </a:p>
      </dsp:txBody>
      <dsp:txXfrm>
        <a:off x="44570" y="44570"/>
        <a:ext cx="7989403" cy="1432594"/>
      </dsp:txXfrm>
    </dsp:sp>
    <dsp:sp modelId="{924F6546-E91F-463C-A238-A8368F7E94CC}">
      <dsp:nvSpPr>
        <dsp:cNvPr id="0" name=""/>
        <dsp:cNvSpPr/>
      </dsp:nvSpPr>
      <dsp:spPr>
        <a:xfrm>
          <a:off x="849835" y="1775357"/>
          <a:ext cx="9631474" cy="15217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>
              <a:latin typeface="Calibri" pitchFamily="34" charset="0"/>
            </a:rPr>
            <a:t>Β) Αγορά υπόγειων κάδων απορριμμάτων</a:t>
          </a:r>
          <a:r>
            <a:rPr lang="el-GR" sz="2000" kern="1200" dirty="0" smtClean="0">
              <a:latin typeface="Calibri" pitchFamily="34" charset="0"/>
            </a:rPr>
            <a:t> σε επιλεγμένα σημεία </a:t>
          </a:r>
          <a:endParaRPr lang="el-GR" sz="2000" kern="1200" dirty="0">
            <a:latin typeface="Calibri" pitchFamily="34" charset="0"/>
          </a:endParaRPr>
        </a:p>
      </dsp:txBody>
      <dsp:txXfrm>
        <a:off x="894405" y="1819927"/>
        <a:ext cx="7703370" cy="1432594"/>
      </dsp:txXfrm>
    </dsp:sp>
    <dsp:sp modelId="{AA024907-1667-4EC3-A007-8010A3B2005D}">
      <dsp:nvSpPr>
        <dsp:cNvPr id="0" name=""/>
        <dsp:cNvSpPr/>
      </dsp:nvSpPr>
      <dsp:spPr>
        <a:xfrm>
          <a:off x="1699671" y="3550714"/>
          <a:ext cx="9631474" cy="15217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>
              <a:latin typeface="Calibri" pitchFamily="34" charset="0"/>
            </a:rPr>
            <a:t>Γ) Αγορά νέων σαρώθρων, </a:t>
          </a:r>
          <a:r>
            <a:rPr lang="el-GR" sz="2000" b="1" kern="1200" dirty="0" err="1" smtClean="0">
              <a:latin typeface="Calibri" pitchFamily="34" charset="0"/>
            </a:rPr>
            <a:t>τεμαχιστών</a:t>
          </a:r>
          <a:r>
            <a:rPr lang="el-GR" sz="2000" b="1" kern="1200" dirty="0" smtClean="0">
              <a:latin typeface="Calibri" pitchFamily="34" charset="0"/>
            </a:rPr>
            <a:t>, φορτωτών και λοιπού μηχανολογικού εξοπλισμού καθαριότητας,</a:t>
          </a:r>
          <a:r>
            <a:rPr lang="el-GR" sz="2000" kern="1200" dirty="0" smtClean="0">
              <a:latin typeface="Calibri" pitchFamily="34" charset="0"/>
            </a:rPr>
            <a:t> τα οποία συνδυάζονται κατά κύριο λόγο με τον στόλο των απορριμματοφόρων &amp; λοιπού εξοπλισμού</a:t>
          </a:r>
          <a:endParaRPr lang="el-GR" sz="2000" kern="1200" dirty="0">
            <a:latin typeface="Calibri" pitchFamily="34" charset="0"/>
          </a:endParaRPr>
        </a:p>
      </dsp:txBody>
      <dsp:txXfrm>
        <a:off x="1744241" y="3595284"/>
        <a:ext cx="7703370" cy="1432594"/>
      </dsp:txXfrm>
    </dsp:sp>
    <dsp:sp modelId="{D4104CB4-3239-405D-9E91-F145FBDBB9E5}">
      <dsp:nvSpPr>
        <dsp:cNvPr id="0" name=""/>
        <dsp:cNvSpPr/>
      </dsp:nvSpPr>
      <dsp:spPr>
        <a:xfrm>
          <a:off x="8642346" y="1153982"/>
          <a:ext cx="989127" cy="98912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>
            <a:latin typeface="Calibri" pitchFamily="34" charset="0"/>
          </a:endParaRPr>
        </a:p>
      </dsp:txBody>
      <dsp:txXfrm>
        <a:off x="8864900" y="1153982"/>
        <a:ext cx="544019" cy="744318"/>
      </dsp:txXfrm>
    </dsp:sp>
    <dsp:sp modelId="{68ABE114-6313-4B66-8F5E-04535B2D9F78}">
      <dsp:nvSpPr>
        <dsp:cNvPr id="0" name=""/>
        <dsp:cNvSpPr/>
      </dsp:nvSpPr>
      <dsp:spPr>
        <a:xfrm>
          <a:off x="9492182" y="2919194"/>
          <a:ext cx="989127" cy="98912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>
            <a:latin typeface="Calibri" pitchFamily="34" charset="0"/>
          </a:endParaRPr>
        </a:p>
      </dsp:txBody>
      <dsp:txXfrm>
        <a:off x="9714736" y="2919194"/>
        <a:ext cx="544019" cy="74431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BA1A1B-45C6-4151-9AA2-F3E56EFC2D4D}">
      <dsp:nvSpPr>
        <dsp:cNvPr id="0" name=""/>
        <dsp:cNvSpPr/>
      </dsp:nvSpPr>
      <dsp:spPr>
        <a:xfrm>
          <a:off x="0" y="0"/>
          <a:ext cx="5010664" cy="501066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C9C430-3B2A-4FA6-9D7A-3CA97BD8B723}">
      <dsp:nvSpPr>
        <dsp:cNvPr id="0" name=""/>
        <dsp:cNvSpPr/>
      </dsp:nvSpPr>
      <dsp:spPr>
        <a:xfrm>
          <a:off x="2505332" y="0"/>
          <a:ext cx="8813456" cy="50106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libri" pitchFamily="34" charset="0"/>
            </a:rPr>
            <a:t>Πλήρη δωρεάν υποστήριξη για τη δημιουργία &amp; υποβολή του φακέλου χρηματοδότησης προς ΤΠ&amp;Δ και </a:t>
          </a:r>
          <a:r>
            <a:rPr lang="el-GR" sz="2000" kern="1200" dirty="0" err="1" smtClean="0">
              <a:latin typeface="Calibri" pitchFamily="34" charset="0"/>
            </a:rPr>
            <a:t>ΕΤΕπ</a:t>
          </a:r>
          <a:endParaRPr lang="el-GR" sz="2000" kern="1200" dirty="0">
            <a:latin typeface="Calibri" pitchFamily="34" charset="0"/>
          </a:endParaRPr>
        </a:p>
      </dsp:txBody>
      <dsp:txXfrm>
        <a:off x="2505332" y="0"/>
        <a:ext cx="8813456" cy="1064766"/>
      </dsp:txXfrm>
    </dsp:sp>
    <dsp:sp modelId="{0C32F639-3DB1-4A50-9138-3F9CBBEFEB7B}">
      <dsp:nvSpPr>
        <dsp:cNvPr id="0" name=""/>
        <dsp:cNvSpPr/>
      </dsp:nvSpPr>
      <dsp:spPr>
        <a:xfrm>
          <a:off x="657649" y="1064766"/>
          <a:ext cx="3695365" cy="369536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56395F-6486-44F1-9E08-725D216E2DB2}">
      <dsp:nvSpPr>
        <dsp:cNvPr id="0" name=""/>
        <dsp:cNvSpPr/>
      </dsp:nvSpPr>
      <dsp:spPr>
        <a:xfrm>
          <a:off x="2505332" y="1064766"/>
          <a:ext cx="8813456" cy="369536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libri" pitchFamily="34" charset="0"/>
            </a:rPr>
            <a:t>Προνομιακό επιτόκιο &amp; χρηματοδότηση μέχρι του 100% της επένδυσης</a:t>
          </a:r>
          <a:endParaRPr lang="el-GR" sz="2000" kern="1200" dirty="0">
            <a:latin typeface="Calibri" pitchFamily="34" charset="0"/>
          </a:endParaRPr>
        </a:p>
      </dsp:txBody>
      <dsp:txXfrm>
        <a:off x="2505332" y="1064766"/>
        <a:ext cx="8813456" cy="1064766"/>
      </dsp:txXfrm>
    </dsp:sp>
    <dsp:sp modelId="{CCE3DE52-6A48-456B-927D-99098997C542}">
      <dsp:nvSpPr>
        <dsp:cNvPr id="0" name=""/>
        <dsp:cNvSpPr/>
      </dsp:nvSpPr>
      <dsp:spPr>
        <a:xfrm>
          <a:off x="1315299" y="2129532"/>
          <a:ext cx="2380065" cy="238006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0FE501-F40E-4652-9358-48EA5423D085}">
      <dsp:nvSpPr>
        <dsp:cNvPr id="0" name=""/>
        <dsp:cNvSpPr/>
      </dsp:nvSpPr>
      <dsp:spPr>
        <a:xfrm>
          <a:off x="2505332" y="2129532"/>
          <a:ext cx="8813456" cy="238006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libri" pitchFamily="34" charset="0"/>
            </a:rPr>
            <a:t>Γρήγορες - ευέλικτες διαδικασίες έγκρισης, εντός δεκαπέντε (15) ημερών από την υποβολή του φακέλου</a:t>
          </a:r>
          <a:endParaRPr lang="el-GR" sz="2000" kern="1200" dirty="0">
            <a:latin typeface="Calibri" pitchFamily="34" charset="0"/>
          </a:endParaRPr>
        </a:p>
      </dsp:txBody>
      <dsp:txXfrm>
        <a:off x="2505332" y="2129532"/>
        <a:ext cx="8813456" cy="1064766"/>
      </dsp:txXfrm>
    </dsp:sp>
    <dsp:sp modelId="{E119A983-7FE9-447C-8FF6-0CB0CB391626}">
      <dsp:nvSpPr>
        <dsp:cNvPr id="0" name=""/>
        <dsp:cNvSpPr/>
      </dsp:nvSpPr>
      <dsp:spPr>
        <a:xfrm>
          <a:off x="1972949" y="3194298"/>
          <a:ext cx="1064766" cy="106476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051797-50BC-4137-A2BE-9BE91476F345}">
      <dsp:nvSpPr>
        <dsp:cNvPr id="0" name=""/>
        <dsp:cNvSpPr/>
      </dsp:nvSpPr>
      <dsp:spPr>
        <a:xfrm>
          <a:off x="2505332" y="3194298"/>
          <a:ext cx="8813456" cy="10647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libri" pitchFamily="34" charset="0"/>
            </a:rPr>
            <a:t>Διάρκεια αποπληρωμής δανείου έως 8 έτη</a:t>
          </a:r>
          <a:endParaRPr lang="el-GR" sz="2000" kern="1200" dirty="0">
            <a:latin typeface="Calibri" pitchFamily="34" charset="0"/>
          </a:endParaRPr>
        </a:p>
      </dsp:txBody>
      <dsp:txXfrm>
        <a:off x="2505332" y="3194298"/>
        <a:ext cx="8813456" cy="106476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4D85FC-EC6F-4BC9-AFA4-9C5CC53B7F07}">
      <dsp:nvSpPr>
        <dsp:cNvPr id="0" name=""/>
        <dsp:cNvSpPr/>
      </dsp:nvSpPr>
      <dsp:spPr>
        <a:xfrm rot="5400000">
          <a:off x="659707" y="1219833"/>
          <a:ext cx="1911737" cy="2303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52DC34-CCD4-4E3A-B63F-A5D2BDB332AD}">
      <dsp:nvSpPr>
        <dsp:cNvPr id="0" name=""/>
        <dsp:cNvSpPr/>
      </dsp:nvSpPr>
      <dsp:spPr>
        <a:xfrm>
          <a:off x="1099755" y="161"/>
          <a:ext cx="2559459" cy="15356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>
              <a:latin typeface="Calibri" pitchFamily="34" charset="0"/>
            </a:rPr>
            <a:t>Οδικό Δίκτυο - Μεταφορές</a:t>
          </a:r>
          <a:endParaRPr lang="el-GR" sz="1800" kern="1200" dirty="0">
            <a:latin typeface="Calibri" pitchFamily="34" charset="0"/>
          </a:endParaRPr>
        </a:p>
      </dsp:txBody>
      <dsp:txXfrm>
        <a:off x="1144733" y="45139"/>
        <a:ext cx="2469503" cy="1445719"/>
      </dsp:txXfrm>
    </dsp:sp>
    <dsp:sp modelId="{35C68F29-61D2-4909-A04F-722DB5170669}">
      <dsp:nvSpPr>
        <dsp:cNvPr id="0" name=""/>
        <dsp:cNvSpPr/>
      </dsp:nvSpPr>
      <dsp:spPr>
        <a:xfrm rot="5400000">
          <a:off x="659707" y="3139428"/>
          <a:ext cx="1911737" cy="23035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74FEA9-CDC7-4767-9FA8-373F5135877E}">
      <dsp:nvSpPr>
        <dsp:cNvPr id="0" name=""/>
        <dsp:cNvSpPr/>
      </dsp:nvSpPr>
      <dsp:spPr>
        <a:xfrm>
          <a:off x="1099755" y="1919756"/>
          <a:ext cx="2559459" cy="15356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>
              <a:latin typeface="Calibri" pitchFamily="34" charset="0"/>
            </a:rPr>
            <a:t>Αναβάθμιση δημόσιων κτιρίων &amp; εγκαταστάσεων – Εκσυγχρονισμός κτιρίων Δημόσιας Διοίκησης</a:t>
          </a:r>
          <a:endParaRPr lang="el-GR" sz="1800" kern="1200" dirty="0">
            <a:latin typeface="Calibri" pitchFamily="34" charset="0"/>
          </a:endParaRPr>
        </a:p>
      </dsp:txBody>
      <dsp:txXfrm>
        <a:off x="1144733" y="1964734"/>
        <a:ext cx="2469503" cy="1445719"/>
      </dsp:txXfrm>
    </dsp:sp>
    <dsp:sp modelId="{0B0F45AD-67E3-4813-9D8D-7996142661A4}">
      <dsp:nvSpPr>
        <dsp:cNvPr id="0" name=""/>
        <dsp:cNvSpPr/>
      </dsp:nvSpPr>
      <dsp:spPr>
        <a:xfrm>
          <a:off x="1619505" y="4099226"/>
          <a:ext cx="3396224" cy="2303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D33EC-EA67-4332-B9C5-01F9A11A40AC}">
      <dsp:nvSpPr>
        <dsp:cNvPr id="0" name=""/>
        <dsp:cNvSpPr/>
      </dsp:nvSpPr>
      <dsp:spPr>
        <a:xfrm>
          <a:off x="1099755" y="3839351"/>
          <a:ext cx="2559459" cy="15356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>
              <a:latin typeface="Calibri" pitchFamily="34" charset="0"/>
            </a:rPr>
            <a:t>Πολιτιστική, ιστορική &amp; αρχιτεκτονική κληρονομιά</a:t>
          </a:r>
          <a:endParaRPr lang="el-GR" sz="1800" kern="1200" dirty="0">
            <a:latin typeface="Calibri" pitchFamily="34" charset="0"/>
          </a:endParaRPr>
        </a:p>
      </dsp:txBody>
      <dsp:txXfrm>
        <a:off x="1144733" y="3884329"/>
        <a:ext cx="2469503" cy="1445719"/>
      </dsp:txXfrm>
    </dsp:sp>
    <dsp:sp modelId="{E1606235-FD6E-4426-9DFA-7027CEFA987A}">
      <dsp:nvSpPr>
        <dsp:cNvPr id="0" name=""/>
        <dsp:cNvSpPr/>
      </dsp:nvSpPr>
      <dsp:spPr>
        <a:xfrm rot="16200000">
          <a:off x="4063789" y="3139428"/>
          <a:ext cx="1911737" cy="23035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4F8DA7-0D17-418D-9DBB-945D164A6F14}">
      <dsp:nvSpPr>
        <dsp:cNvPr id="0" name=""/>
        <dsp:cNvSpPr/>
      </dsp:nvSpPr>
      <dsp:spPr>
        <a:xfrm>
          <a:off x="4503837" y="3839351"/>
          <a:ext cx="2559459" cy="153567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>
              <a:latin typeface="Calibri" pitchFamily="34" charset="0"/>
            </a:rPr>
            <a:t>Χώροι πρασίνου &amp; αποκατάσταση ανοιχτών δημοσίων χώρων</a:t>
          </a:r>
          <a:endParaRPr lang="el-GR" sz="1800" kern="1200" dirty="0">
            <a:latin typeface="Calibri" pitchFamily="34" charset="0"/>
          </a:endParaRPr>
        </a:p>
      </dsp:txBody>
      <dsp:txXfrm>
        <a:off x="4548815" y="3884329"/>
        <a:ext cx="2469503" cy="1445719"/>
      </dsp:txXfrm>
    </dsp:sp>
    <dsp:sp modelId="{5D0924C6-5671-4CAE-9187-A65C9D97381E}">
      <dsp:nvSpPr>
        <dsp:cNvPr id="0" name=""/>
        <dsp:cNvSpPr/>
      </dsp:nvSpPr>
      <dsp:spPr>
        <a:xfrm rot="16200000">
          <a:off x="4063789" y="1219833"/>
          <a:ext cx="1911737" cy="23035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8D4B74-1746-4423-AE3C-BE04B1A89106}">
      <dsp:nvSpPr>
        <dsp:cNvPr id="0" name=""/>
        <dsp:cNvSpPr/>
      </dsp:nvSpPr>
      <dsp:spPr>
        <a:xfrm>
          <a:off x="4503837" y="1919756"/>
          <a:ext cx="2559459" cy="153567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>
              <a:latin typeface="Calibri" pitchFamily="34" charset="0"/>
            </a:rPr>
            <a:t>Υγεία/Κοινωνική Υποδομή</a:t>
          </a:r>
          <a:endParaRPr lang="el-GR" sz="1800" kern="1200" dirty="0">
            <a:latin typeface="Calibri" pitchFamily="34" charset="0"/>
          </a:endParaRPr>
        </a:p>
      </dsp:txBody>
      <dsp:txXfrm>
        <a:off x="4548815" y="1964734"/>
        <a:ext cx="2469503" cy="1445719"/>
      </dsp:txXfrm>
    </dsp:sp>
    <dsp:sp modelId="{B9C2B179-7D09-4A4F-98C4-C53427B886EF}">
      <dsp:nvSpPr>
        <dsp:cNvPr id="0" name=""/>
        <dsp:cNvSpPr/>
      </dsp:nvSpPr>
      <dsp:spPr>
        <a:xfrm>
          <a:off x="5023586" y="260036"/>
          <a:ext cx="3475693" cy="2303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6D779B-D65C-46E6-9660-4260E43817E9}">
      <dsp:nvSpPr>
        <dsp:cNvPr id="0" name=""/>
        <dsp:cNvSpPr/>
      </dsp:nvSpPr>
      <dsp:spPr>
        <a:xfrm>
          <a:off x="4503837" y="161"/>
          <a:ext cx="2559459" cy="15356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>
              <a:latin typeface="Calibri" pitchFamily="34" charset="0"/>
            </a:rPr>
            <a:t>Στέγαση</a:t>
          </a:r>
          <a:endParaRPr lang="el-GR" sz="1800" kern="1200" dirty="0">
            <a:latin typeface="Calibri" pitchFamily="34" charset="0"/>
          </a:endParaRPr>
        </a:p>
      </dsp:txBody>
      <dsp:txXfrm>
        <a:off x="4548815" y="45139"/>
        <a:ext cx="2469503" cy="1445719"/>
      </dsp:txXfrm>
    </dsp:sp>
    <dsp:sp modelId="{8D6BAD62-B61E-492A-91D7-DE1E9F922B3D}">
      <dsp:nvSpPr>
        <dsp:cNvPr id="0" name=""/>
        <dsp:cNvSpPr/>
      </dsp:nvSpPr>
      <dsp:spPr>
        <a:xfrm rot="5400000">
          <a:off x="7547585" y="1219833"/>
          <a:ext cx="1911737" cy="23035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B8844E-6AE6-443D-8E33-4E6FB001E3C2}">
      <dsp:nvSpPr>
        <dsp:cNvPr id="0" name=""/>
        <dsp:cNvSpPr/>
      </dsp:nvSpPr>
      <dsp:spPr>
        <a:xfrm>
          <a:off x="7907918" y="161"/>
          <a:ext cx="2718888" cy="15356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>
              <a:latin typeface="Calibri" pitchFamily="34" charset="0"/>
            </a:rPr>
            <a:t>Εκπαιδευτικές/Αθλητικές Εγκαταστάσεις</a:t>
          </a:r>
          <a:endParaRPr lang="el-GR" sz="1800" kern="1200" dirty="0">
            <a:latin typeface="Calibri" pitchFamily="34" charset="0"/>
          </a:endParaRPr>
        </a:p>
      </dsp:txBody>
      <dsp:txXfrm>
        <a:off x="7952896" y="45139"/>
        <a:ext cx="2628932" cy="1445719"/>
      </dsp:txXfrm>
    </dsp:sp>
    <dsp:sp modelId="{7D7980DF-DAC9-45AC-BADC-A2ACD6E29F91}">
      <dsp:nvSpPr>
        <dsp:cNvPr id="0" name=""/>
        <dsp:cNvSpPr/>
      </dsp:nvSpPr>
      <dsp:spPr>
        <a:xfrm>
          <a:off x="7987633" y="1919756"/>
          <a:ext cx="2559459" cy="15356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>
              <a:latin typeface="Calibri" pitchFamily="34" charset="0"/>
            </a:rPr>
            <a:t>Βελτίωση Περιβάλλοντος / Ενέργεια</a:t>
          </a:r>
          <a:endParaRPr lang="el-GR" sz="1800" kern="1200" dirty="0">
            <a:latin typeface="Calibri" pitchFamily="34" charset="0"/>
          </a:endParaRPr>
        </a:p>
      </dsp:txBody>
      <dsp:txXfrm>
        <a:off x="8032611" y="1964734"/>
        <a:ext cx="2469503" cy="144571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DDB04-E6B7-4C50-96B0-851FE9EFBF9B}">
      <dsp:nvSpPr>
        <dsp:cNvPr id="0" name=""/>
        <dsp:cNvSpPr/>
      </dsp:nvSpPr>
      <dsp:spPr>
        <a:xfrm>
          <a:off x="0" y="0"/>
          <a:ext cx="4873751" cy="487375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A59E66-1F7A-47CD-84E5-CF9009A68B44}">
      <dsp:nvSpPr>
        <dsp:cNvPr id="0" name=""/>
        <dsp:cNvSpPr/>
      </dsp:nvSpPr>
      <dsp:spPr>
        <a:xfrm>
          <a:off x="2436875" y="0"/>
          <a:ext cx="8470021" cy="48737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latin typeface="Calibri" pitchFamily="34" charset="0"/>
            </a:rPr>
            <a:t>Προνομιακό επιτόκιο.</a:t>
          </a:r>
          <a:endParaRPr lang="el-GR" sz="2400" kern="1200" dirty="0">
            <a:latin typeface="Calibri" pitchFamily="34" charset="0"/>
          </a:endParaRPr>
        </a:p>
      </dsp:txBody>
      <dsp:txXfrm>
        <a:off x="2436875" y="0"/>
        <a:ext cx="8470021" cy="1035672"/>
      </dsp:txXfrm>
    </dsp:sp>
    <dsp:sp modelId="{1213F52C-BBC2-467A-9165-17D5BECFD75E}">
      <dsp:nvSpPr>
        <dsp:cNvPr id="0" name=""/>
        <dsp:cNvSpPr/>
      </dsp:nvSpPr>
      <dsp:spPr>
        <a:xfrm>
          <a:off x="639679" y="1035672"/>
          <a:ext cx="3594392" cy="359439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050572-ACAC-43CA-BB44-31544F607FED}">
      <dsp:nvSpPr>
        <dsp:cNvPr id="0" name=""/>
        <dsp:cNvSpPr/>
      </dsp:nvSpPr>
      <dsp:spPr>
        <a:xfrm>
          <a:off x="2436875" y="1035672"/>
          <a:ext cx="8470021" cy="35943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latin typeface="Calibri" pitchFamily="34" charset="0"/>
            </a:rPr>
            <a:t>Κάλυψη μέχρι του 100% του κόστους της μελέτης.</a:t>
          </a:r>
          <a:endParaRPr lang="el-GR" sz="2400" kern="1200" dirty="0">
            <a:latin typeface="Calibri" pitchFamily="34" charset="0"/>
          </a:endParaRPr>
        </a:p>
      </dsp:txBody>
      <dsp:txXfrm>
        <a:off x="2436875" y="1035672"/>
        <a:ext cx="8470021" cy="1035672"/>
      </dsp:txXfrm>
    </dsp:sp>
    <dsp:sp modelId="{9754A1F5-C71E-4D68-B57C-7A08D7ED2209}">
      <dsp:nvSpPr>
        <dsp:cNvPr id="0" name=""/>
        <dsp:cNvSpPr/>
      </dsp:nvSpPr>
      <dsp:spPr>
        <a:xfrm>
          <a:off x="1279359" y="2071344"/>
          <a:ext cx="2315032" cy="231503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B0F120-8659-4AD7-ACEF-FEEA19CC3FFD}">
      <dsp:nvSpPr>
        <dsp:cNvPr id="0" name=""/>
        <dsp:cNvSpPr/>
      </dsp:nvSpPr>
      <dsp:spPr>
        <a:xfrm>
          <a:off x="2436875" y="2071344"/>
          <a:ext cx="8470021" cy="23150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latin typeface="Calibri" pitchFamily="34" charset="0"/>
            </a:rPr>
            <a:t>Διάρκεια δανείου 3 έτη με εξόφληση στο τέλος της περιόδου και πληρωμή ενδιάμεσα μόνο τόκων. </a:t>
          </a:r>
          <a:endParaRPr lang="el-GR" sz="2400" kern="1200" dirty="0">
            <a:latin typeface="Calibri" pitchFamily="34" charset="0"/>
          </a:endParaRPr>
        </a:p>
      </dsp:txBody>
      <dsp:txXfrm>
        <a:off x="2436875" y="2071344"/>
        <a:ext cx="8470021" cy="1035672"/>
      </dsp:txXfrm>
    </dsp:sp>
    <dsp:sp modelId="{FFEF5A9D-EA0E-467A-AF41-8B84B996D4F5}">
      <dsp:nvSpPr>
        <dsp:cNvPr id="0" name=""/>
        <dsp:cNvSpPr/>
      </dsp:nvSpPr>
      <dsp:spPr>
        <a:xfrm>
          <a:off x="1919039" y="3107016"/>
          <a:ext cx="1035672" cy="103567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F3677D-6158-4AE4-BA13-6542CEF58A91}">
      <dsp:nvSpPr>
        <dsp:cNvPr id="0" name=""/>
        <dsp:cNvSpPr/>
      </dsp:nvSpPr>
      <dsp:spPr>
        <a:xfrm>
          <a:off x="2436875" y="3107016"/>
          <a:ext cx="8470021" cy="10356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latin typeface="Calibri" pitchFamily="34" charset="0"/>
            </a:rPr>
            <a:t>Επέκταση της διάρκειας του δανείου πέραν της 3ετίας κι εξόφληση με τοκοχρεολυτικές δόσεις μόνο στην περίπτωση ολοκλήρωσης της επένδυσης. </a:t>
          </a:r>
          <a:endParaRPr lang="el-GR" sz="2400" kern="1200" dirty="0">
            <a:latin typeface="Calibri" pitchFamily="34" charset="0"/>
          </a:endParaRPr>
        </a:p>
      </dsp:txBody>
      <dsp:txXfrm>
        <a:off x="2436875" y="3107016"/>
        <a:ext cx="8470021" cy="103567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25BCF1-51FE-48A5-BC81-4791225E59A9}">
      <dsp:nvSpPr>
        <dsp:cNvPr id="0" name=""/>
        <dsp:cNvSpPr/>
      </dsp:nvSpPr>
      <dsp:spPr>
        <a:xfrm>
          <a:off x="0" y="0"/>
          <a:ext cx="9694493" cy="14491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>
              <a:latin typeface="Calibri" pitchFamily="34" charset="0"/>
            </a:rPr>
            <a:t>Α) </a:t>
          </a:r>
          <a:r>
            <a:rPr lang="el-GR" sz="1800" b="1" kern="1200" dirty="0" smtClean="0">
              <a:latin typeface="Calibri" pitchFamily="34" charset="0"/>
            </a:rPr>
            <a:t>Συμβουλευτικές υπηρεσίες</a:t>
          </a:r>
          <a:r>
            <a:rPr lang="el-GR" sz="1800" kern="1200" dirty="0" smtClean="0">
              <a:latin typeface="Calibri" pitchFamily="34" charset="0"/>
            </a:rPr>
            <a:t> σε όλα τα στάδια της διαδικασίας απαλλοτρίωσης από τα εξειδικευμένα &amp; με πλούσια εμπειρία σε απαλλοτριώσεις στελέχη του Ταμείου Παρακαταθηκών και Δανείων.</a:t>
          </a:r>
          <a:endParaRPr lang="el-GR" sz="1800" kern="1200" dirty="0">
            <a:latin typeface="Calibri" pitchFamily="34" charset="0"/>
          </a:endParaRPr>
        </a:p>
      </dsp:txBody>
      <dsp:txXfrm>
        <a:off x="42444" y="42444"/>
        <a:ext cx="8130747" cy="1364262"/>
      </dsp:txXfrm>
    </dsp:sp>
    <dsp:sp modelId="{BB1C8A29-A687-408A-86A7-63203BEE604C}">
      <dsp:nvSpPr>
        <dsp:cNvPr id="0" name=""/>
        <dsp:cNvSpPr/>
      </dsp:nvSpPr>
      <dsp:spPr>
        <a:xfrm>
          <a:off x="855396" y="1690676"/>
          <a:ext cx="9694493" cy="14491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>
              <a:latin typeface="Calibri" pitchFamily="34" charset="0"/>
            </a:rPr>
            <a:t>Β) </a:t>
          </a:r>
          <a:r>
            <a:rPr lang="el-GR" sz="1800" b="1" kern="1200" dirty="0" smtClean="0">
              <a:latin typeface="Calibri" pitchFamily="34" charset="0"/>
            </a:rPr>
            <a:t>Δυνατότητα χρηματοδότησης</a:t>
          </a:r>
          <a:r>
            <a:rPr lang="el-GR" sz="1800" kern="1200" dirty="0" smtClean="0">
              <a:latin typeface="Calibri" pitchFamily="34" charset="0"/>
            </a:rPr>
            <a:t> της απαλλοτρίωσης με την προϋπόθεση ότι αυτή εντάσσεται στο συνολικό πρόγραμμα χρηματοδότησης της επένδυσης, η οποία &amp; θα ολοκληρωθεί εντός τριετίας από την καταβολή των χρημάτων. </a:t>
          </a:r>
          <a:endParaRPr lang="el-GR" sz="1800" kern="1200" dirty="0">
            <a:latin typeface="Calibri" pitchFamily="34" charset="0"/>
          </a:endParaRPr>
        </a:p>
      </dsp:txBody>
      <dsp:txXfrm>
        <a:off x="897840" y="1733120"/>
        <a:ext cx="7812261" cy="1364262"/>
      </dsp:txXfrm>
    </dsp:sp>
    <dsp:sp modelId="{64FF9D53-0819-49AF-9CFD-ADA28016C54D}">
      <dsp:nvSpPr>
        <dsp:cNvPr id="0" name=""/>
        <dsp:cNvSpPr/>
      </dsp:nvSpPr>
      <dsp:spPr>
        <a:xfrm>
          <a:off x="1710793" y="3381352"/>
          <a:ext cx="9694493" cy="14491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latin typeface="Calibri" pitchFamily="34" charset="0"/>
            </a:rPr>
            <a:t>Γ) Εκκαθάριση της </a:t>
          </a:r>
          <a:r>
            <a:rPr lang="el-GR" sz="1800" kern="1200" dirty="0" smtClean="0">
              <a:latin typeface="Calibri" pitchFamily="34" charset="0"/>
            </a:rPr>
            <a:t>απαλλοτρίωσης βάσει του Ν. 2882/02, με τρόπο οριστικό &amp; χωρίς καμία αμφισβήτηση.</a:t>
          </a:r>
          <a:endParaRPr lang="el-GR" sz="1800" kern="1200" dirty="0">
            <a:latin typeface="Calibri" pitchFamily="34" charset="0"/>
          </a:endParaRPr>
        </a:p>
      </dsp:txBody>
      <dsp:txXfrm>
        <a:off x="1753237" y="3423796"/>
        <a:ext cx="7812261" cy="1364262"/>
      </dsp:txXfrm>
    </dsp:sp>
    <dsp:sp modelId="{48E431D5-2B61-468C-B896-FA8AB8CB4D11}">
      <dsp:nvSpPr>
        <dsp:cNvPr id="0" name=""/>
        <dsp:cNvSpPr/>
      </dsp:nvSpPr>
      <dsp:spPr>
        <a:xfrm>
          <a:off x="8752545" y="1098939"/>
          <a:ext cx="941948" cy="94194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kern="1200">
            <a:latin typeface="Calibri" pitchFamily="34" charset="0"/>
          </a:endParaRPr>
        </a:p>
      </dsp:txBody>
      <dsp:txXfrm>
        <a:off x="8964483" y="1098939"/>
        <a:ext cx="518072" cy="708816"/>
      </dsp:txXfrm>
    </dsp:sp>
    <dsp:sp modelId="{C577D2B1-8AC1-49F7-9BAD-6755146DAA4C}">
      <dsp:nvSpPr>
        <dsp:cNvPr id="0" name=""/>
        <dsp:cNvSpPr/>
      </dsp:nvSpPr>
      <dsp:spPr>
        <a:xfrm>
          <a:off x="9607942" y="2779954"/>
          <a:ext cx="941948" cy="94194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kern="1200">
            <a:latin typeface="Calibri" pitchFamily="34" charset="0"/>
          </a:endParaRPr>
        </a:p>
      </dsp:txBody>
      <dsp:txXfrm>
        <a:off x="9819880" y="2779954"/>
        <a:ext cx="518072" cy="70881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DFA35-9E38-491D-B0AA-8EFB2910DF36}">
      <dsp:nvSpPr>
        <dsp:cNvPr id="0" name=""/>
        <dsp:cNvSpPr/>
      </dsp:nvSpPr>
      <dsp:spPr>
        <a:xfrm>
          <a:off x="848909" y="0"/>
          <a:ext cx="9620970" cy="487375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7F6E475-4593-45DA-8680-30E094D3F75E}">
      <dsp:nvSpPr>
        <dsp:cNvPr id="0" name=""/>
        <dsp:cNvSpPr/>
      </dsp:nvSpPr>
      <dsp:spPr>
        <a:xfrm>
          <a:off x="0" y="1462125"/>
          <a:ext cx="3395636" cy="19495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libri" pitchFamily="34" charset="0"/>
            </a:rPr>
            <a:t>Προνομιακό επιτόκιο &amp; χρηματοδότηση μέχρι το 100% της επένδυσης</a:t>
          </a:r>
          <a:endParaRPr lang="el-GR" sz="2000" kern="1200" dirty="0">
            <a:latin typeface="Calibri" pitchFamily="34" charset="0"/>
          </a:endParaRPr>
        </a:p>
      </dsp:txBody>
      <dsp:txXfrm>
        <a:off x="95167" y="1557292"/>
        <a:ext cx="3205302" cy="1759166"/>
      </dsp:txXfrm>
    </dsp:sp>
    <dsp:sp modelId="{2C405F59-EEF8-4409-9EE5-978F579D41DF}">
      <dsp:nvSpPr>
        <dsp:cNvPr id="0" name=""/>
        <dsp:cNvSpPr/>
      </dsp:nvSpPr>
      <dsp:spPr>
        <a:xfrm>
          <a:off x="3961576" y="1462125"/>
          <a:ext cx="3395636" cy="19495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libri" pitchFamily="34" charset="0"/>
            </a:rPr>
            <a:t>Γρήγορες -ευέλικτες διαδικασίες έγκρισης, εντός δεκαπέντε (15) ημερών από την υποβολή του φακέλου</a:t>
          </a:r>
          <a:endParaRPr lang="el-GR" sz="2000" kern="1200" dirty="0">
            <a:latin typeface="Calibri" pitchFamily="34" charset="0"/>
          </a:endParaRPr>
        </a:p>
      </dsp:txBody>
      <dsp:txXfrm>
        <a:off x="4056743" y="1557292"/>
        <a:ext cx="3205302" cy="1759166"/>
      </dsp:txXfrm>
    </dsp:sp>
    <dsp:sp modelId="{5721C89B-012D-4FDB-BC79-4E0C75F3BC99}">
      <dsp:nvSpPr>
        <dsp:cNvPr id="0" name=""/>
        <dsp:cNvSpPr/>
      </dsp:nvSpPr>
      <dsp:spPr>
        <a:xfrm>
          <a:off x="7923152" y="1462125"/>
          <a:ext cx="3395636" cy="19495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libri" pitchFamily="34" charset="0"/>
            </a:rPr>
            <a:t>Διάρκεια αποπληρωμής δανείου έως 25 έτη</a:t>
          </a:r>
          <a:endParaRPr lang="el-GR" sz="2000" kern="1200" dirty="0">
            <a:latin typeface="Calibri" pitchFamily="34" charset="0"/>
          </a:endParaRPr>
        </a:p>
      </dsp:txBody>
      <dsp:txXfrm>
        <a:off x="8018319" y="1557292"/>
        <a:ext cx="3205302" cy="175916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6C716-A52A-44CD-A945-46884D3466B9}">
      <dsp:nvSpPr>
        <dsp:cNvPr id="0" name=""/>
        <dsp:cNvSpPr/>
      </dsp:nvSpPr>
      <dsp:spPr>
        <a:xfrm>
          <a:off x="131" y="378858"/>
          <a:ext cx="7006018" cy="1751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i="0" kern="1200" dirty="0" smtClean="0">
              <a:latin typeface="Calibri" pitchFamily="34" charset="0"/>
            </a:rPr>
            <a:t>Για πληροφορίες σχετικά με τα απαιτούμενα δικαιολογητικά, όρους και προϋποθέσεις, απευθυνθείτε στα στελέχη της Δ/</a:t>
          </a:r>
          <a:r>
            <a:rPr lang="el-GR" sz="1800" b="1" i="0" kern="1200" dirty="0" err="1" smtClean="0">
              <a:latin typeface="Calibri" pitchFamily="34" charset="0"/>
            </a:rPr>
            <a:t>νσης </a:t>
          </a:r>
          <a:r>
            <a:rPr lang="el-GR" sz="1800" b="1" i="0" kern="1200" dirty="0" smtClean="0">
              <a:latin typeface="Calibri" pitchFamily="34" charset="0"/>
            </a:rPr>
            <a:t>Δανείων Ν.Π.(Δ7) του Τ.Π.&amp; Δανείων ή στην ιστοσελίδα του Ταμείου</a:t>
          </a:r>
          <a:endParaRPr lang="el-GR" sz="1800" b="1" i="0" kern="1200" dirty="0">
            <a:latin typeface="Calibri" pitchFamily="34" charset="0"/>
          </a:endParaRPr>
        </a:p>
      </dsp:txBody>
      <dsp:txXfrm>
        <a:off x="51431" y="430158"/>
        <a:ext cx="6903418" cy="1648904"/>
      </dsp:txXfrm>
    </dsp:sp>
    <dsp:sp modelId="{D5A2AB43-374E-4ADF-A470-65CB84E19F3C}">
      <dsp:nvSpPr>
        <dsp:cNvPr id="0" name=""/>
        <dsp:cNvSpPr/>
      </dsp:nvSpPr>
      <dsp:spPr>
        <a:xfrm rot="5400000">
          <a:off x="3349884" y="2283619"/>
          <a:ext cx="306513" cy="306513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A84CC5-236C-4FAE-807B-34272239607A}">
      <dsp:nvSpPr>
        <dsp:cNvPr id="0" name=""/>
        <dsp:cNvSpPr/>
      </dsp:nvSpPr>
      <dsp:spPr>
        <a:xfrm>
          <a:off x="131" y="2743389"/>
          <a:ext cx="7006018" cy="175150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u="sng" kern="1200" dirty="0" smtClean="0">
              <a:latin typeface="Calibri" pitchFamily="34" charset="0"/>
              <a:hlinkClick xmlns:r="http://schemas.openxmlformats.org/officeDocument/2006/relationships" r:id="rId1"/>
            </a:rPr>
            <a:t>www</a:t>
          </a:r>
          <a:r>
            <a:rPr lang="el-GR" sz="2400" b="1" i="1" u="sng" kern="1200" dirty="0" smtClean="0">
              <a:latin typeface="Calibri" pitchFamily="34" charset="0"/>
              <a:hlinkClick xmlns:r="http://schemas.openxmlformats.org/officeDocument/2006/relationships" r:id="rId1"/>
            </a:rPr>
            <a:t>.</a:t>
          </a:r>
          <a:r>
            <a:rPr lang="en-US" sz="2400" b="1" i="1" u="sng" kern="1200" dirty="0" err="1" smtClean="0">
              <a:latin typeface="Calibri" pitchFamily="34" charset="0"/>
              <a:hlinkClick xmlns:r="http://schemas.openxmlformats.org/officeDocument/2006/relationships" r:id="rId1"/>
            </a:rPr>
            <a:t>tpd</a:t>
          </a:r>
          <a:r>
            <a:rPr lang="el-GR" sz="2400" b="1" i="1" u="sng" kern="1200" dirty="0" smtClean="0">
              <a:latin typeface="Calibri" pitchFamily="34" charset="0"/>
              <a:hlinkClick xmlns:r="http://schemas.openxmlformats.org/officeDocument/2006/relationships" r:id="rId1"/>
            </a:rPr>
            <a:t>.</a:t>
          </a:r>
          <a:r>
            <a:rPr lang="en-US" sz="2400" b="1" i="1" u="sng" kern="1200" dirty="0" err="1" smtClean="0">
              <a:latin typeface="Calibri" pitchFamily="34" charset="0"/>
              <a:hlinkClick xmlns:r="http://schemas.openxmlformats.org/officeDocument/2006/relationships" r:id="rId1"/>
            </a:rPr>
            <a:t>gr</a:t>
          </a:r>
          <a:r>
            <a:rPr lang="el-GR" sz="2400" b="1" i="1" kern="1200" dirty="0" smtClean="0">
              <a:latin typeface="Calibri" pitchFamily="34" charset="0"/>
            </a:rPr>
            <a:t> </a:t>
          </a:r>
          <a:endParaRPr lang="el-GR" sz="2400" kern="1200" dirty="0"/>
        </a:p>
      </dsp:txBody>
      <dsp:txXfrm>
        <a:off x="51431" y="2794689"/>
        <a:ext cx="6903418" cy="16489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28AB0-D910-4AA7-A472-5B2669120587}">
      <dsp:nvSpPr>
        <dsp:cNvPr id="0" name=""/>
        <dsp:cNvSpPr/>
      </dsp:nvSpPr>
      <dsp:spPr>
        <a:xfrm>
          <a:off x="0" y="435382"/>
          <a:ext cx="3540983" cy="212458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latin typeface="Calibri" pitchFamily="34" charset="0"/>
            </a:rPr>
            <a:t>Δραστική μείωση των εσόδων τους κατά τη διάρκεια της κρίσης</a:t>
          </a:r>
          <a:endParaRPr lang="el-GR" sz="2400" kern="1200" dirty="0">
            <a:latin typeface="Calibri" pitchFamily="34" charset="0"/>
          </a:endParaRPr>
        </a:p>
      </dsp:txBody>
      <dsp:txXfrm>
        <a:off x="0" y="435382"/>
        <a:ext cx="3540983" cy="2124589"/>
      </dsp:txXfrm>
    </dsp:sp>
    <dsp:sp modelId="{70BA0A14-02AD-469D-ABA3-5AAB1F6AF6A5}">
      <dsp:nvSpPr>
        <dsp:cNvPr id="0" name=""/>
        <dsp:cNvSpPr/>
      </dsp:nvSpPr>
      <dsp:spPr>
        <a:xfrm>
          <a:off x="3895081" y="435382"/>
          <a:ext cx="3540983" cy="212458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latin typeface="Calibri" pitchFamily="34" charset="0"/>
            </a:rPr>
            <a:t>Στεγνή χρηματοπιστωτική αγορά </a:t>
          </a:r>
          <a:endParaRPr lang="el-GR" sz="2400" kern="1200" dirty="0">
            <a:latin typeface="Calibri" pitchFamily="34" charset="0"/>
          </a:endParaRPr>
        </a:p>
      </dsp:txBody>
      <dsp:txXfrm>
        <a:off x="3895081" y="435382"/>
        <a:ext cx="3540983" cy="2124589"/>
      </dsp:txXfrm>
    </dsp:sp>
    <dsp:sp modelId="{129EBC17-386B-4F3F-9D15-997CFF733062}">
      <dsp:nvSpPr>
        <dsp:cNvPr id="0" name=""/>
        <dsp:cNvSpPr/>
      </dsp:nvSpPr>
      <dsp:spPr>
        <a:xfrm>
          <a:off x="7790162" y="435382"/>
          <a:ext cx="3540983" cy="212458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latin typeface="Calibri" pitchFamily="34" charset="0"/>
            </a:rPr>
            <a:t>Αδυναμία προσφυγής σε διεθνή χρηματοπιστωτικά ιδρύματα</a:t>
          </a:r>
          <a:endParaRPr lang="el-GR" sz="2400" kern="1200" dirty="0">
            <a:latin typeface="Calibri" pitchFamily="34" charset="0"/>
          </a:endParaRPr>
        </a:p>
      </dsp:txBody>
      <dsp:txXfrm>
        <a:off x="7790162" y="435382"/>
        <a:ext cx="3540983" cy="2124589"/>
      </dsp:txXfrm>
    </dsp:sp>
    <dsp:sp modelId="{D3FE3C09-FF1C-450B-98C6-2105B4E6FF8F}">
      <dsp:nvSpPr>
        <dsp:cNvPr id="0" name=""/>
        <dsp:cNvSpPr/>
      </dsp:nvSpPr>
      <dsp:spPr>
        <a:xfrm>
          <a:off x="0" y="2914070"/>
          <a:ext cx="3540983" cy="212458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latin typeface="Calibri" pitchFamily="34" charset="0"/>
            </a:rPr>
            <a:t>Αδυναμία παρακολούθησης από πολλούς, ιδιαίτερα μικρούς δήμους, των γραφειοκρατικών απαιτήσεων του ΕΣΠΑ</a:t>
          </a:r>
          <a:endParaRPr lang="el-GR" sz="2400" kern="1200" dirty="0">
            <a:latin typeface="Calibri" pitchFamily="34" charset="0"/>
          </a:endParaRPr>
        </a:p>
      </dsp:txBody>
      <dsp:txXfrm>
        <a:off x="0" y="2914070"/>
        <a:ext cx="3540983" cy="2124589"/>
      </dsp:txXfrm>
    </dsp:sp>
    <dsp:sp modelId="{58462C10-206F-4CCD-B91F-FBAD808DD4B7}">
      <dsp:nvSpPr>
        <dsp:cNvPr id="0" name=""/>
        <dsp:cNvSpPr/>
      </dsp:nvSpPr>
      <dsp:spPr>
        <a:xfrm>
          <a:off x="3895081" y="2914070"/>
          <a:ext cx="3540983" cy="212458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6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6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latin typeface="Calibri" pitchFamily="34" charset="0"/>
            </a:rPr>
            <a:t>Ανάγκη για επενδύσεις </a:t>
          </a:r>
          <a:endParaRPr lang="el-GR" sz="2400" kern="1200" dirty="0">
            <a:latin typeface="Calibri" pitchFamily="34" charset="0"/>
          </a:endParaRPr>
        </a:p>
      </dsp:txBody>
      <dsp:txXfrm>
        <a:off x="3895081" y="2914070"/>
        <a:ext cx="3540983" cy="2124589"/>
      </dsp:txXfrm>
    </dsp:sp>
    <dsp:sp modelId="{844EC173-F00F-49D5-B74A-D3E4924A0169}">
      <dsp:nvSpPr>
        <dsp:cNvPr id="0" name=""/>
        <dsp:cNvSpPr/>
      </dsp:nvSpPr>
      <dsp:spPr>
        <a:xfrm>
          <a:off x="7790162" y="2914070"/>
          <a:ext cx="3540983" cy="212458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>
              <a:latin typeface="Calibri" pitchFamily="34" charset="0"/>
            </a:rPr>
            <a:t>Ζήτηση για χρηματοδότηση επενδυτικών δαπανών που δεν είναι επιλέξιμες στο ΕΣΠΑ</a:t>
          </a:r>
          <a:endParaRPr lang="el-GR" sz="2400" kern="1200" dirty="0">
            <a:latin typeface="Calibri" pitchFamily="34" charset="0"/>
          </a:endParaRPr>
        </a:p>
      </dsp:txBody>
      <dsp:txXfrm>
        <a:off x="7790162" y="2914070"/>
        <a:ext cx="3540983" cy="21245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ED41B-BCD0-4826-9CE3-29D46ACAE1A7}">
      <dsp:nvSpPr>
        <dsp:cNvPr id="0" name=""/>
        <dsp:cNvSpPr/>
      </dsp:nvSpPr>
      <dsp:spPr>
        <a:xfrm>
          <a:off x="759116" y="0"/>
          <a:ext cx="8463280" cy="487375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98F144-71D9-4994-B00C-C4218461D397}">
      <dsp:nvSpPr>
        <dsp:cNvPr id="0" name=""/>
        <dsp:cNvSpPr/>
      </dsp:nvSpPr>
      <dsp:spPr>
        <a:xfrm>
          <a:off x="1960245" y="1462125"/>
          <a:ext cx="6036310" cy="1949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>
              <a:latin typeface="Calibri" pitchFamily="34" charset="0"/>
            </a:rPr>
            <a:t>Οι ελληνικοί δήμοι έχουν ανάγκη από σύγχρονα, εξειδικευμένα και οικονομικά, χρηματοπιστωτικά εργαλεία ώστε να καλύψουν τις επενδυτικές τους ανάγκες </a:t>
          </a:r>
          <a:endParaRPr lang="el-GR" sz="2600" kern="1200" dirty="0">
            <a:latin typeface="Calibri" pitchFamily="34" charset="0"/>
          </a:endParaRPr>
        </a:p>
      </dsp:txBody>
      <dsp:txXfrm>
        <a:off x="2055412" y="1557292"/>
        <a:ext cx="5845976" cy="17591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8A22FA-7707-48FC-8984-4557A35BCF17}">
      <dsp:nvSpPr>
        <dsp:cNvPr id="0" name=""/>
        <dsp:cNvSpPr/>
      </dsp:nvSpPr>
      <dsp:spPr>
        <a:xfrm>
          <a:off x="309640" y="0"/>
          <a:ext cx="2041583" cy="4349578"/>
        </a:xfrm>
        <a:prstGeom prst="up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BA3647-97DC-4677-B69D-108AC12995EA}">
      <dsp:nvSpPr>
        <dsp:cNvPr id="0" name=""/>
        <dsp:cNvSpPr/>
      </dsp:nvSpPr>
      <dsp:spPr>
        <a:xfrm>
          <a:off x="2412470" y="0"/>
          <a:ext cx="3464504" cy="4349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0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>
              <a:latin typeface="Calibri" pitchFamily="34" charset="0"/>
            </a:rPr>
            <a:t>Πρόγραμμα χρηματοδότησης των δήμων, σε συνεργασία με την Ευρωπαϊκή Τράπεζα Επενδύσεων </a:t>
          </a:r>
          <a:endParaRPr lang="el-GR" sz="3200" kern="1200" dirty="0">
            <a:latin typeface="Calibri" pitchFamily="34" charset="0"/>
          </a:endParaRPr>
        </a:p>
      </dsp:txBody>
      <dsp:txXfrm>
        <a:off x="2412470" y="0"/>
        <a:ext cx="3464504" cy="43495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5E7CA-216E-48A2-87D7-02A85FB57297}">
      <dsp:nvSpPr>
        <dsp:cNvPr id="0" name=""/>
        <dsp:cNvSpPr/>
      </dsp:nvSpPr>
      <dsp:spPr>
        <a:xfrm>
          <a:off x="3355" y="845871"/>
          <a:ext cx="2662326" cy="159739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latin typeface="Calibri" pitchFamily="34" charset="0"/>
            </a:rPr>
            <a:t>Οδικό Δίκτυο - Μεταφορές</a:t>
          </a:r>
          <a:endParaRPr lang="el-GR" sz="1700" kern="1200" dirty="0">
            <a:latin typeface="Calibri" pitchFamily="34" charset="0"/>
          </a:endParaRPr>
        </a:p>
      </dsp:txBody>
      <dsp:txXfrm>
        <a:off x="3355" y="845871"/>
        <a:ext cx="2662326" cy="1597395"/>
      </dsp:txXfrm>
    </dsp:sp>
    <dsp:sp modelId="{606D55D3-21C1-401F-B8D5-AE039807ACEB}">
      <dsp:nvSpPr>
        <dsp:cNvPr id="0" name=""/>
        <dsp:cNvSpPr/>
      </dsp:nvSpPr>
      <dsp:spPr>
        <a:xfrm>
          <a:off x="2931914" y="845871"/>
          <a:ext cx="2662326" cy="159739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latin typeface="Calibri" pitchFamily="34" charset="0"/>
            </a:rPr>
            <a:t>Αναβάθμιση δημόσιων κτιρίων &amp; εγκαταστάσεων – Εκσυγχρονισμός κτιρίων Δημόσιας Διοίκησης</a:t>
          </a:r>
          <a:endParaRPr lang="el-GR" sz="1700" kern="1200" dirty="0">
            <a:latin typeface="Calibri" pitchFamily="34" charset="0"/>
          </a:endParaRPr>
        </a:p>
      </dsp:txBody>
      <dsp:txXfrm>
        <a:off x="2931914" y="845871"/>
        <a:ext cx="2662326" cy="1597395"/>
      </dsp:txXfrm>
    </dsp:sp>
    <dsp:sp modelId="{FAB198E5-9E0D-47E4-9F9E-4B0190D880BF}">
      <dsp:nvSpPr>
        <dsp:cNvPr id="0" name=""/>
        <dsp:cNvSpPr/>
      </dsp:nvSpPr>
      <dsp:spPr>
        <a:xfrm>
          <a:off x="5860473" y="845871"/>
          <a:ext cx="2662326" cy="159739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latin typeface="Calibri" pitchFamily="34" charset="0"/>
            </a:rPr>
            <a:t>Πολιτιστική, ιστορική &amp; αρχιτεκτονική κληρονομιά</a:t>
          </a:r>
          <a:endParaRPr lang="el-GR" sz="1700" kern="1200" dirty="0">
            <a:latin typeface="Calibri" pitchFamily="34" charset="0"/>
          </a:endParaRPr>
        </a:p>
      </dsp:txBody>
      <dsp:txXfrm>
        <a:off x="5860473" y="845871"/>
        <a:ext cx="2662326" cy="1597395"/>
      </dsp:txXfrm>
    </dsp:sp>
    <dsp:sp modelId="{E264E656-E098-44F6-9491-DA22E89C9609}">
      <dsp:nvSpPr>
        <dsp:cNvPr id="0" name=""/>
        <dsp:cNvSpPr/>
      </dsp:nvSpPr>
      <dsp:spPr>
        <a:xfrm>
          <a:off x="8789032" y="845871"/>
          <a:ext cx="2662326" cy="159739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latin typeface="Calibri" pitchFamily="34" charset="0"/>
            </a:rPr>
            <a:t>Χώροι πρασίνου &amp; αποκατάσταση ανοιχτών δημοσίων χώρων</a:t>
          </a:r>
          <a:endParaRPr lang="el-GR" sz="1700" kern="1200" dirty="0">
            <a:latin typeface="Calibri" pitchFamily="34" charset="0"/>
          </a:endParaRPr>
        </a:p>
      </dsp:txBody>
      <dsp:txXfrm>
        <a:off x="8789032" y="845871"/>
        <a:ext cx="2662326" cy="1597395"/>
      </dsp:txXfrm>
    </dsp:sp>
    <dsp:sp modelId="{3FD5DFFF-1A0C-479F-8BF5-A2257464032B}">
      <dsp:nvSpPr>
        <dsp:cNvPr id="0" name=""/>
        <dsp:cNvSpPr/>
      </dsp:nvSpPr>
      <dsp:spPr>
        <a:xfrm>
          <a:off x="3355" y="2709499"/>
          <a:ext cx="2662326" cy="159739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6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6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latin typeface="Calibri" pitchFamily="34" charset="0"/>
            </a:rPr>
            <a:t>Υγεία/Κοινωνική Υποδομή</a:t>
          </a:r>
          <a:endParaRPr lang="el-GR" sz="1700" kern="1200" dirty="0">
            <a:latin typeface="Calibri" pitchFamily="34" charset="0"/>
          </a:endParaRPr>
        </a:p>
      </dsp:txBody>
      <dsp:txXfrm>
        <a:off x="3355" y="2709499"/>
        <a:ext cx="2662326" cy="1597395"/>
      </dsp:txXfrm>
    </dsp:sp>
    <dsp:sp modelId="{21E0536E-76D4-4E3F-B77C-FEE340BD3E24}">
      <dsp:nvSpPr>
        <dsp:cNvPr id="0" name=""/>
        <dsp:cNvSpPr/>
      </dsp:nvSpPr>
      <dsp:spPr>
        <a:xfrm>
          <a:off x="2931914" y="2709499"/>
          <a:ext cx="2662326" cy="159739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latin typeface="Calibri" pitchFamily="34" charset="0"/>
            </a:rPr>
            <a:t>Στέγαση</a:t>
          </a:r>
          <a:endParaRPr lang="el-GR" sz="1700" kern="1200" dirty="0">
            <a:latin typeface="Calibri" pitchFamily="34" charset="0"/>
          </a:endParaRPr>
        </a:p>
      </dsp:txBody>
      <dsp:txXfrm>
        <a:off x="2931914" y="2709499"/>
        <a:ext cx="2662326" cy="1597395"/>
      </dsp:txXfrm>
    </dsp:sp>
    <dsp:sp modelId="{FBE50FD2-AD45-405C-9F19-DEA66489F4BD}">
      <dsp:nvSpPr>
        <dsp:cNvPr id="0" name=""/>
        <dsp:cNvSpPr/>
      </dsp:nvSpPr>
      <dsp:spPr>
        <a:xfrm>
          <a:off x="5860473" y="2709499"/>
          <a:ext cx="2662326" cy="159739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latin typeface="Calibri" pitchFamily="34" charset="0"/>
            </a:rPr>
            <a:t>Εκπαιδευτικές/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latin typeface="Calibri" pitchFamily="34" charset="0"/>
            </a:rPr>
            <a:t>Αθλητικές Εγκαταστάσεις</a:t>
          </a:r>
          <a:endParaRPr lang="el-GR" sz="1700" kern="1200" dirty="0">
            <a:latin typeface="Calibri" pitchFamily="34" charset="0"/>
          </a:endParaRPr>
        </a:p>
      </dsp:txBody>
      <dsp:txXfrm>
        <a:off x="5860473" y="2709499"/>
        <a:ext cx="2662326" cy="1597395"/>
      </dsp:txXfrm>
    </dsp:sp>
    <dsp:sp modelId="{C4790DAF-BD18-482D-93F7-3FE921CEB848}">
      <dsp:nvSpPr>
        <dsp:cNvPr id="0" name=""/>
        <dsp:cNvSpPr/>
      </dsp:nvSpPr>
      <dsp:spPr>
        <a:xfrm>
          <a:off x="8789032" y="2709499"/>
          <a:ext cx="2662326" cy="159739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>
              <a:latin typeface="Calibri" pitchFamily="34" charset="0"/>
            </a:rPr>
            <a:t>Βελτίωση Περιβάλλοντος</a:t>
          </a:r>
          <a:endParaRPr lang="el-GR" sz="1700" kern="1200" dirty="0">
            <a:latin typeface="Calibri" pitchFamily="34" charset="0"/>
          </a:endParaRPr>
        </a:p>
      </dsp:txBody>
      <dsp:txXfrm>
        <a:off x="8789032" y="2709499"/>
        <a:ext cx="2662326" cy="15973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06EFF-E558-472F-AD6F-4DA1EADA570F}">
      <dsp:nvSpPr>
        <dsp:cNvPr id="0" name=""/>
        <dsp:cNvSpPr/>
      </dsp:nvSpPr>
      <dsp:spPr>
        <a:xfrm>
          <a:off x="3232581" y="1160228"/>
          <a:ext cx="7100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10085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>
            <a:latin typeface="Calibri" pitchFamily="34" charset="0"/>
          </a:endParaRPr>
        </a:p>
      </dsp:txBody>
      <dsp:txXfrm>
        <a:off x="3569107" y="1202241"/>
        <a:ext cx="37034" cy="7414"/>
      </dsp:txXfrm>
    </dsp:sp>
    <dsp:sp modelId="{E75A337C-18D8-4E22-B961-864600D43F6D}">
      <dsp:nvSpPr>
        <dsp:cNvPr id="0" name=""/>
        <dsp:cNvSpPr/>
      </dsp:nvSpPr>
      <dsp:spPr>
        <a:xfrm>
          <a:off x="14009" y="239836"/>
          <a:ext cx="3220372" cy="193222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libri" pitchFamily="34" charset="0"/>
            </a:rPr>
            <a:t>Το ποσοστό χρηματοδότησης μπορεί να φτάσεις έως το 100% του κόστους επένδυσης</a:t>
          </a:r>
          <a:endParaRPr lang="el-GR" sz="2000" kern="1200" dirty="0">
            <a:latin typeface="Calibri" pitchFamily="34" charset="0"/>
          </a:endParaRPr>
        </a:p>
      </dsp:txBody>
      <dsp:txXfrm>
        <a:off x="14009" y="239836"/>
        <a:ext cx="3220372" cy="1932223"/>
      </dsp:txXfrm>
    </dsp:sp>
    <dsp:sp modelId="{6E700FFB-0B7D-4618-8DA4-90DF6FF09CA8}">
      <dsp:nvSpPr>
        <dsp:cNvPr id="0" name=""/>
        <dsp:cNvSpPr/>
      </dsp:nvSpPr>
      <dsp:spPr>
        <a:xfrm>
          <a:off x="7193640" y="1160228"/>
          <a:ext cx="7100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10085" y="457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>
            <a:latin typeface="Calibri" pitchFamily="34" charset="0"/>
          </a:endParaRPr>
        </a:p>
      </dsp:txBody>
      <dsp:txXfrm>
        <a:off x="7530166" y="1202241"/>
        <a:ext cx="37034" cy="7414"/>
      </dsp:txXfrm>
    </dsp:sp>
    <dsp:sp modelId="{FD00817B-C186-4E1B-A6D8-368AD4820C86}">
      <dsp:nvSpPr>
        <dsp:cNvPr id="0" name=""/>
        <dsp:cNvSpPr/>
      </dsp:nvSpPr>
      <dsp:spPr>
        <a:xfrm>
          <a:off x="3975067" y="239836"/>
          <a:ext cx="3220372" cy="193222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libri" pitchFamily="34" charset="0"/>
            </a:rPr>
            <a:t>Το κόστος των επιλέξιμων έργων δεν μπορεί να υπερβαίνει τα 50 </a:t>
          </a:r>
          <a:r>
            <a:rPr lang="el-GR" sz="2000" kern="1200" dirty="0" err="1" smtClean="0">
              <a:latin typeface="Calibri" pitchFamily="34" charset="0"/>
            </a:rPr>
            <a:t>εκ.€</a:t>
          </a:r>
          <a:r>
            <a:rPr lang="el-GR" sz="2000" kern="1200" dirty="0" smtClean="0">
              <a:latin typeface="Calibri" pitchFamily="34" charset="0"/>
            </a:rPr>
            <a:t>.</a:t>
          </a:r>
          <a:endParaRPr lang="el-GR" sz="2000" kern="1200" dirty="0">
            <a:latin typeface="Calibri" pitchFamily="34" charset="0"/>
          </a:endParaRPr>
        </a:p>
      </dsp:txBody>
      <dsp:txXfrm>
        <a:off x="3975067" y="239836"/>
        <a:ext cx="3220372" cy="1932223"/>
      </dsp:txXfrm>
    </dsp:sp>
    <dsp:sp modelId="{643DF49C-D545-4987-B8A9-F6AEDC624048}">
      <dsp:nvSpPr>
        <dsp:cNvPr id="0" name=""/>
        <dsp:cNvSpPr/>
      </dsp:nvSpPr>
      <dsp:spPr>
        <a:xfrm>
          <a:off x="1624195" y="2170260"/>
          <a:ext cx="7922116" cy="710085"/>
        </a:xfrm>
        <a:custGeom>
          <a:avLst/>
          <a:gdLst/>
          <a:ahLst/>
          <a:cxnLst/>
          <a:rect l="0" t="0" r="0" b="0"/>
          <a:pathLst>
            <a:path>
              <a:moveTo>
                <a:pt x="7922116" y="0"/>
              </a:moveTo>
              <a:lnTo>
                <a:pt x="7922116" y="372142"/>
              </a:lnTo>
              <a:lnTo>
                <a:pt x="0" y="372142"/>
              </a:lnTo>
              <a:lnTo>
                <a:pt x="0" y="71008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>
            <a:latin typeface="Calibri" pitchFamily="34" charset="0"/>
          </a:endParaRPr>
        </a:p>
      </dsp:txBody>
      <dsp:txXfrm>
        <a:off x="5386337" y="2521595"/>
        <a:ext cx="397833" cy="7414"/>
      </dsp:txXfrm>
    </dsp:sp>
    <dsp:sp modelId="{5B44433C-882D-4F46-967E-FF911018388F}">
      <dsp:nvSpPr>
        <dsp:cNvPr id="0" name=""/>
        <dsp:cNvSpPr/>
      </dsp:nvSpPr>
      <dsp:spPr>
        <a:xfrm>
          <a:off x="7936126" y="239836"/>
          <a:ext cx="3220372" cy="193222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libri" pitchFamily="34" charset="0"/>
            </a:rPr>
            <a:t>Μεγάλη διάρκεια αποπληρωμής δανείου έως 25 έτη</a:t>
          </a:r>
          <a:endParaRPr lang="el-GR" sz="2000" kern="1200" dirty="0">
            <a:latin typeface="Calibri" pitchFamily="34" charset="0"/>
          </a:endParaRPr>
        </a:p>
      </dsp:txBody>
      <dsp:txXfrm>
        <a:off x="7936126" y="239836"/>
        <a:ext cx="3220372" cy="1932223"/>
      </dsp:txXfrm>
    </dsp:sp>
    <dsp:sp modelId="{1C9F2C6C-5322-45EA-B982-9FE2ED3204DC}">
      <dsp:nvSpPr>
        <dsp:cNvPr id="0" name=""/>
        <dsp:cNvSpPr/>
      </dsp:nvSpPr>
      <dsp:spPr>
        <a:xfrm>
          <a:off x="3232581" y="3833137"/>
          <a:ext cx="7100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10085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kern="1200">
            <a:latin typeface="Calibri" pitchFamily="34" charset="0"/>
          </a:endParaRPr>
        </a:p>
      </dsp:txBody>
      <dsp:txXfrm>
        <a:off x="3569107" y="3875150"/>
        <a:ext cx="37034" cy="7414"/>
      </dsp:txXfrm>
    </dsp:sp>
    <dsp:sp modelId="{3ACDE448-181F-46AD-A68C-5899B592CE8B}">
      <dsp:nvSpPr>
        <dsp:cNvPr id="0" name=""/>
        <dsp:cNvSpPr/>
      </dsp:nvSpPr>
      <dsp:spPr>
        <a:xfrm>
          <a:off x="14009" y="2912745"/>
          <a:ext cx="3220372" cy="193222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libri" pitchFamily="34" charset="0"/>
            </a:rPr>
            <a:t>Δυνατότητα επιλογής μεταξύ κυμαινόμενου ή μικτού επιτοκίου με προνομιακή τιμολόγηση</a:t>
          </a:r>
          <a:endParaRPr lang="el-GR" sz="2000" kern="1200" dirty="0">
            <a:latin typeface="Calibri" pitchFamily="34" charset="0"/>
          </a:endParaRPr>
        </a:p>
      </dsp:txBody>
      <dsp:txXfrm>
        <a:off x="14009" y="2912745"/>
        <a:ext cx="3220372" cy="1932223"/>
      </dsp:txXfrm>
    </dsp:sp>
    <dsp:sp modelId="{9E6E733F-2AB8-48D7-8396-1EA25D43CC18}">
      <dsp:nvSpPr>
        <dsp:cNvPr id="0" name=""/>
        <dsp:cNvSpPr/>
      </dsp:nvSpPr>
      <dsp:spPr>
        <a:xfrm>
          <a:off x="3975067" y="2912745"/>
          <a:ext cx="3220372" cy="193222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6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6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libri" pitchFamily="34" charset="0"/>
            </a:rPr>
            <a:t>Ειδικό πρόγραμμα χρηματοδότησης για τη μελέτη &amp; την απαλλοτρίωση, (αν απαιτείται), για την πραγματοποίηση της επένδυσης</a:t>
          </a:r>
          <a:endParaRPr lang="el-GR" sz="2000" kern="1200" dirty="0">
            <a:latin typeface="Calibri" pitchFamily="34" charset="0"/>
          </a:endParaRPr>
        </a:p>
      </dsp:txBody>
      <dsp:txXfrm>
        <a:off x="3975067" y="2912745"/>
        <a:ext cx="3220372" cy="193222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47081-31BD-4B7A-9058-A6894BC182E8}">
      <dsp:nvSpPr>
        <dsp:cNvPr id="0" name=""/>
        <dsp:cNvSpPr/>
      </dsp:nvSpPr>
      <dsp:spPr>
        <a:xfrm>
          <a:off x="855396" y="0"/>
          <a:ext cx="9694493" cy="487375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F257F5-0C2F-4A81-B974-15D4BA72CC9E}">
      <dsp:nvSpPr>
        <dsp:cNvPr id="0" name=""/>
        <dsp:cNvSpPr/>
      </dsp:nvSpPr>
      <dsp:spPr>
        <a:xfrm>
          <a:off x="0" y="1462125"/>
          <a:ext cx="3421585" cy="1949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libri" pitchFamily="34" charset="0"/>
            </a:rPr>
            <a:t>Πλήρη δωρεάν υποστήριξη για τη δημιουργία &amp; υποβολή του φακέλου χρηματοδότησης </a:t>
          </a:r>
          <a:endParaRPr lang="el-GR" sz="2000" kern="1200" dirty="0">
            <a:latin typeface="Calibri" pitchFamily="34" charset="0"/>
          </a:endParaRPr>
        </a:p>
      </dsp:txBody>
      <dsp:txXfrm>
        <a:off x="95167" y="1557292"/>
        <a:ext cx="3231251" cy="1759166"/>
      </dsp:txXfrm>
    </dsp:sp>
    <dsp:sp modelId="{C3E42DED-8BAF-4306-8D44-4AB15F01A8FF}">
      <dsp:nvSpPr>
        <dsp:cNvPr id="0" name=""/>
        <dsp:cNvSpPr/>
      </dsp:nvSpPr>
      <dsp:spPr>
        <a:xfrm>
          <a:off x="3991850" y="1462125"/>
          <a:ext cx="3421585" cy="19495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libri" pitchFamily="34" charset="0"/>
            </a:rPr>
            <a:t>Γρήγορες -ευέλικτες διαδικασίες έγκρισης, εντός δεκαπέντε (15) ημερών από την υποβολή του φακέλου</a:t>
          </a:r>
          <a:endParaRPr lang="el-GR" sz="2000" kern="1200" dirty="0">
            <a:latin typeface="Calibri" pitchFamily="34" charset="0"/>
          </a:endParaRPr>
        </a:p>
      </dsp:txBody>
      <dsp:txXfrm>
        <a:off x="4087017" y="1557292"/>
        <a:ext cx="3231251" cy="1759166"/>
      </dsp:txXfrm>
    </dsp:sp>
    <dsp:sp modelId="{61C679E1-2CB3-441F-AC0D-D5569721B662}">
      <dsp:nvSpPr>
        <dsp:cNvPr id="0" name=""/>
        <dsp:cNvSpPr/>
      </dsp:nvSpPr>
      <dsp:spPr>
        <a:xfrm>
          <a:off x="7983700" y="1462125"/>
          <a:ext cx="3421585" cy="19495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latin typeface="Calibri" pitchFamily="34" charset="0"/>
            </a:rPr>
            <a:t>Πιστοποίηση / τεχνική βοήθεια ολοκλήρωσης του έργου, χωρίς κόστος για τους ΟΤΑ </a:t>
          </a:r>
          <a:endParaRPr lang="el-GR" sz="2000" kern="1200" dirty="0">
            <a:latin typeface="Calibri" pitchFamily="34" charset="0"/>
          </a:endParaRPr>
        </a:p>
      </dsp:txBody>
      <dsp:txXfrm>
        <a:off x="8078867" y="1557292"/>
        <a:ext cx="3231251" cy="175916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7716F2-5A2D-405C-9000-BB833FA9F0A3}">
      <dsp:nvSpPr>
        <dsp:cNvPr id="0" name=""/>
        <dsp:cNvSpPr/>
      </dsp:nvSpPr>
      <dsp:spPr>
        <a:xfrm>
          <a:off x="2910015" y="0"/>
          <a:ext cx="5585254" cy="5585254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B3B1E5-AB61-45E3-9F4A-B73689AE0E87}">
      <dsp:nvSpPr>
        <dsp:cNvPr id="0" name=""/>
        <dsp:cNvSpPr/>
      </dsp:nvSpPr>
      <dsp:spPr>
        <a:xfrm>
          <a:off x="3440615" y="530599"/>
          <a:ext cx="2178249" cy="21782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latin typeface="Calibri" pitchFamily="34" charset="0"/>
            </a:rPr>
            <a:t>ΕΝΕΡΓΕΙΑΚΗ ΑΝΑΒΑΘΜΙΣΗ ΟΔΟΦΩΤΙΣΜΟΥ</a:t>
          </a:r>
          <a:endParaRPr lang="el-GR" sz="1800" b="1" kern="1200" dirty="0">
            <a:latin typeface="Calibri" pitchFamily="34" charset="0"/>
          </a:endParaRPr>
        </a:p>
      </dsp:txBody>
      <dsp:txXfrm>
        <a:off x="3546948" y="636932"/>
        <a:ext cx="1965583" cy="1965583"/>
      </dsp:txXfrm>
    </dsp:sp>
    <dsp:sp modelId="{B33308EA-08EB-4B77-95FA-08C4A74A74AE}">
      <dsp:nvSpPr>
        <dsp:cNvPr id="0" name=""/>
        <dsp:cNvSpPr/>
      </dsp:nvSpPr>
      <dsp:spPr>
        <a:xfrm>
          <a:off x="5786421" y="530599"/>
          <a:ext cx="2178249" cy="217824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latin typeface="Calibri" pitchFamily="34" charset="0"/>
            </a:rPr>
            <a:t>ΑΝΤΙΚΑΤΑΣΤΑΣΗ ΕΞΟΠΛΙΣΜΟΥ ΚΑΘΑΡΙΟΤΗΤΑΣ</a:t>
          </a:r>
          <a:endParaRPr lang="el-GR" sz="1800" kern="1200" dirty="0">
            <a:latin typeface="Calibri" pitchFamily="34" charset="0"/>
          </a:endParaRPr>
        </a:p>
      </dsp:txBody>
      <dsp:txXfrm>
        <a:off x="5892754" y="636932"/>
        <a:ext cx="1965583" cy="1965583"/>
      </dsp:txXfrm>
    </dsp:sp>
    <dsp:sp modelId="{B90E6ECD-638B-4FC3-8EB9-12C05CA09AAD}">
      <dsp:nvSpPr>
        <dsp:cNvPr id="0" name=""/>
        <dsp:cNvSpPr/>
      </dsp:nvSpPr>
      <dsp:spPr>
        <a:xfrm>
          <a:off x="3440615" y="2876405"/>
          <a:ext cx="2178249" cy="217824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latin typeface="Calibri" pitchFamily="34" charset="0"/>
            </a:rPr>
            <a:t>ΧΡΗΜΑΤΟΔΟΤΗΣΗ ΜΕΛΕΤΩΝ</a:t>
          </a:r>
          <a:endParaRPr lang="el-GR" sz="1800" kern="1200" dirty="0">
            <a:latin typeface="Calibri" pitchFamily="34" charset="0"/>
          </a:endParaRPr>
        </a:p>
      </dsp:txBody>
      <dsp:txXfrm>
        <a:off x="3546948" y="2982738"/>
        <a:ext cx="1965583" cy="1965583"/>
      </dsp:txXfrm>
    </dsp:sp>
    <dsp:sp modelId="{7DC40076-AAB9-4569-9470-EB059E50A6E0}">
      <dsp:nvSpPr>
        <dsp:cNvPr id="0" name=""/>
        <dsp:cNvSpPr/>
      </dsp:nvSpPr>
      <dsp:spPr>
        <a:xfrm>
          <a:off x="5786421" y="2876405"/>
          <a:ext cx="2178249" cy="21782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latin typeface="Calibri" pitchFamily="34" charset="0"/>
            </a:rPr>
            <a:t>ΟΛΟΚΛΗΡΩΜΕΝΟ ΠΡΟΓΡΑΜΜΑ ΑΠΑΛΛΟΤΡΙΩΣΕΩΝ</a:t>
          </a:r>
          <a:endParaRPr lang="el-GR" sz="1800" kern="1200" dirty="0">
            <a:latin typeface="Calibri" pitchFamily="34" charset="0"/>
          </a:endParaRPr>
        </a:p>
      </dsp:txBody>
      <dsp:txXfrm>
        <a:off x="5892754" y="2982738"/>
        <a:ext cx="1965583" cy="196558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F65010-EFE1-4D8C-A667-D99DE0C19555}">
      <dsp:nvSpPr>
        <dsp:cNvPr id="0" name=""/>
        <dsp:cNvSpPr/>
      </dsp:nvSpPr>
      <dsp:spPr>
        <a:xfrm>
          <a:off x="54" y="1043"/>
          <a:ext cx="5248683" cy="6908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latin typeface="Calibri" pitchFamily="34" charset="0"/>
            </a:rPr>
            <a:t>Πρότυπα τεύχη</a:t>
          </a:r>
          <a:r>
            <a:rPr lang="el-GR" sz="1800" kern="1200" dirty="0" smtClean="0">
              <a:latin typeface="Calibri" pitchFamily="34" charset="0"/>
            </a:rPr>
            <a:t> μελέτης και δημοπράτησης του έργου</a:t>
          </a:r>
          <a:endParaRPr lang="el-GR" sz="1800" kern="1200" dirty="0">
            <a:latin typeface="Calibri" pitchFamily="34" charset="0"/>
          </a:endParaRPr>
        </a:p>
      </dsp:txBody>
      <dsp:txXfrm>
        <a:off x="54" y="1043"/>
        <a:ext cx="5248683" cy="690834"/>
      </dsp:txXfrm>
    </dsp:sp>
    <dsp:sp modelId="{81E53800-41F4-4707-81BD-3A01F3024FE4}">
      <dsp:nvSpPr>
        <dsp:cNvPr id="0" name=""/>
        <dsp:cNvSpPr/>
      </dsp:nvSpPr>
      <dsp:spPr>
        <a:xfrm>
          <a:off x="54" y="691878"/>
          <a:ext cx="5248683" cy="74663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8C9B6B-CA83-4E40-9690-447AD7D59951}">
      <dsp:nvSpPr>
        <dsp:cNvPr id="0" name=""/>
        <dsp:cNvSpPr/>
      </dsp:nvSpPr>
      <dsp:spPr>
        <a:xfrm>
          <a:off x="5983553" y="1043"/>
          <a:ext cx="5248683" cy="6908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latin typeface="Calibri" pitchFamily="34" charset="0"/>
            </a:rPr>
            <a:t>Τεχνική βοήθεια</a:t>
          </a:r>
          <a:r>
            <a:rPr lang="el-GR" sz="1800" kern="1200" dirty="0" smtClean="0">
              <a:latin typeface="Calibri" pitchFamily="34" charset="0"/>
            </a:rPr>
            <a:t> </a:t>
          </a:r>
          <a:endParaRPr lang="el-GR" sz="1800" kern="1200" dirty="0">
            <a:latin typeface="Calibri" pitchFamily="34" charset="0"/>
          </a:endParaRPr>
        </a:p>
      </dsp:txBody>
      <dsp:txXfrm>
        <a:off x="5983553" y="1043"/>
        <a:ext cx="5248683" cy="690834"/>
      </dsp:txXfrm>
    </dsp:sp>
    <dsp:sp modelId="{F2E52A6F-0444-4DCF-B8D1-FCEAE94432CE}">
      <dsp:nvSpPr>
        <dsp:cNvPr id="0" name=""/>
        <dsp:cNvSpPr/>
      </dsp:nvSpPr>
      <dsp:spPr>
        <a:xfrm>
          <a:off x="5983553" y="691878"/>
          <a:ext cx="5248683" cy="74663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A69D1432-A690-4B46-91D6-0B908914D2DB}" type="datetimeFigureOut">
              <a:rPr lang="el-GR" smtClean="0"/>
              <a:pPr/>
              <a:t>15/3/2017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1AC614D3-D643-4768-8005-9567C33DFA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1432-A690-4B46-91D6-0B908914D2DB}" type="datetimeFigureOut">
              <a:rPr lang="el-GR" smtClean="0"/>
              <a:pPr/>
              <a:t>15/3/2017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14D3-D643-4768-8005-9567C33DFA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1432-A690-4B46-91D6-0B908914D2DB}" type="datetimeFigureOut">
              <a:rPr lang="el-GR" smtClean="0"/>
              <a:pPr/>
              <a:t>15/3/2017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14D3-D643-4768-8005-9567C33DFA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9D1432-A690-4B46-91D6-0B908914D2DB}" type="datetimeFigureOut">
              <a:rPr lang="el-GR" smtClean="0"/>
              <a:pPr/>
              <a:t>15/3/2017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C614D3-D643-4768-8005-9567C33DFA6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A69D1432-A690-4B46-91D6-0B908914D2DB}" type="datetimeFigureOut">
              <a:rPr lang="el-GR" smtClean="0"/>
              <a:pPr/>
              <a:t>15/3/2017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1AC614D3-D643-4768-8005-9567C33DFA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1432-A690-4B46-91D6-0B908914D2DB}" type="datetimeFigureOut">
              <a:rPr lang="el-GR" smtClean="0"/>
              <a:pPr/>
              <a:t>15/3/2017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14D3-D643-4768-8005-9567C33DFA6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1432-A690-4B46-91D6-0B908914D2DB}" type="datetimeFigureOut">
              <a:rPr lang="el-GR" smtClean="0"/>
              <a:pPr/>
              <a:t>15/3/2017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14D3-D643-4768-8005-9567C33DFA6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9D1432-A690-4B46-91D6-0B908914D2DB}" type="datetimeFigureOut">
              <a:rPr lang="el-GR" smtClean="0"/>
              <a:pPr/>
              <a:t>15/3/2017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C614D3-D643-4768-8005-9567C33DFA6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1432-A690-4B46-91D6-0B908914D2DB}" type="datetimeFigureOut">
              <a:rPr lang="el-GR" smtClean="0"/>
              <a:pPr/>
              <a:t>15/3/2017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14D3-D643-4768-8005-9567C33DFA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9D1432-A690-4B46-91D6-0B908914D2DB}" type="datetimeFigureOut">
              <a:rPr lang="el-GR" smtClean="0"/>
              <a:pPr/>
              <a:t>15/3/2017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C614D3-D643-4768-8005-9567C33DFA6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9D1432-A690-4B46-91D6-0B908914D2DB}" type="datetimeFigureOut">
              <a:rPr lang="el-GR" smtClean="0"/>
              <a:pPr/>
              <a:t>15/3/2017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C614D3-D643-4768-8005-9567C33DFA6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69D1432-A690-4B46-91D6-0B908914D2DB}" type="datetimeFigureOut">
              <a:rPr lang="el-GR" smtClean="0"/>
              <a:pPr/>
              <a:t>15/3/2017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C614D3-D643-4768-8005-9567C33DFA6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7" Type="http://schemas.openxmlformats.org/officeDocument/2006/relationships/image" Target="../media/image6.jpe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skepsis.net.gr/" TargetMode="External"/><Relationship Id="rId4" Type="http://schemas.openxmlformats.org/officeDocument/2006/relationships/hyperlink" Target="mailto:rgkekas@skepsis.net.g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5556422" y="4223910"/>
            <a:ext cx="3291016" cy="884237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Γενική Συνέλευση </a:t>
            </a:r>
            <a:b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</a:b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17 Μαρτίου 2017</a:t>
            </a:r>
            <a:endParaRPr lang="el-GR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174790" y="1891629"/>
            <a:ext cx="9786551" cy="2235528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Ενημέρωση για τα νέα χρηματοδοτικά προγράμματα του </a:t>
            </a:r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Ταμείου Παρακαταθηκών 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&amp; </a:t>
            </a:r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Δανείων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για </a:t>
            </a:r>
            <a:r>
              <a:rPr lang="el-GR" sz="40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τους </a:t>
            </a:r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ΟΤΑ</a:t>
            </a:r>
          </a:p>
          <a:p>
            <a:endParaRPr lang="el-GR" sz="4000" b="1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368927"/>
            <a:ext cx="4813247" cy="1212738"/>
          </a:xfrm>
          <a:prstGeom prst="rect">
            <a:avLst/>
          </a:prstGeom>
        </p:spPr>
      </p:pic>
      <p:sp>
        <p:nvSpPr>
          <p:cNvPr id="5" name="4 - Ορθογώνιο"/>
          <p:cNvSpPr/>
          <p:nvPr/>
        </p:nvSpPr>
        <p:spPr>
          <a:xfrm>
            <a:off x="8206088" y="5728042"/>
            <a:ext cx="20463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l-GR" sz="2400" b="1" i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Ράλλης Γκέκας</a:t>
            </a:r>
            <a:endParaRPr lang="el-GR" sz="2400" b="1" i="1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03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94952" y="185351"/>
            <a:ext cx="9956800" cy="799800"/>
          </a:xfrm>
        </p:spPr>
        <p:txBody>
          <a:bodyPr>
            <a:noAutofit/>
          </a:bodyPr>
          <a:lstStyle/>
          <a:p>
            <a:pPr algn="ctr"/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ΕΝΕΡΓΕΙΑΚΗ ΑΝΑΒΑΘΜΙΣΗ ΟΔΟΦΩΤΙΣΜΟΥ</a:t>
            </a:r>
            <a:endParaRPr lang="el-GR" sz="3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4" name="Picture 9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422" y="1099751"/>
            <a:ext cx="11479427" cy="5617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147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2021" y="222421"/>
            <a:ext cx="9956800" cy="725660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ΕΝΕΡΓΕΙΑΚΗ ΑΝΑΒΑΘΜΙΣΗ ΟΔΟΦΩΤΙΣΜΟΥ</a:t>
            </a:r>
            <a:endParaRPr lang="el-GR" sz="3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321275" y="1600201"/>
          <a:ext cx="11232292" cy="1439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Ορθογώνιο"/>
          <p:cNvSpPr/>
          <p:nvPr/>
        </p:nvSpPr>
        <p:spPr>
          <a:xfrm>
            <a:off x="3839064" y="995405"/>
            <a:ext cx="3871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cap="small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Το πρόγραμμα περιλαμβάνει</a:t>
            </a:r>
            <a:r>
              <a:rPr lang="en-US" dirty="0" smtClean="0"/>
              <a:t>:</a:t>
            </a:r>
            <a:endParaRPr lang="el-GR" sz="2400" dirty="0"/>
          </a:p>
        </p:txBody>
      </p:sp>
      <p:sp>
        <p:nvSpPr>
          <p:cNvPr id="5" name="4 - Ορθογώνιο"/>
          <p:cNvSpPr/>
          <p:nvPr/>
        </p:nvSpPr>
        <p:spPr>
          <a:xfrm>
            <a:off x="1198604" y="5856240"/>
            <a:ext cx="9452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v"/>
            </a:pPr>
            <a:r>
              <a:rPr lang="el-GR" sz="2000" dirty="0" smtClean="0">
                <a:latin typeface="Calibri" pitchFamily="34" charset="0"/>
              </a:rPr>
              <a:t>Προετοιμασία φακέλου χρηματοδότησης με κάλυψη του κόστους από το ΤΠΔ</a:t>
            </a:r>
          </a:p>
          <a:p>
            <a:pPr lvl="1">
              <a:buFont typeface="Wingdings" pitchFamily="2" charset="2"/>
              <a:buChar char="v"/>
            </a:pPr>
            <a:r>
              <a:rPr lang="el-GR" sz="2000" dirty="0" smtClean="0">
                <a:latin typeface="Calibri" pitchFamily="34" charset="0"/>
              </a:rPr>
              <a:t>Εναλλακτικά σχήματα ώστε να καλύπτεται η εγγυητική ευθύνη του αναδόχου</a:t>
            </a:r>
            <a:endParaRPr lang="el-GR" sz="2000" dirty="0">
              <a:latin typeface="Calibri" pitchFamily="34" charset="0"/>
            </a:endParaRPr>
          </a:p>
        </p:txBody>
      </p:sp>
      <p:graphicFrame>
        <p:nvGraphicFramePr>
          <p:cNvPr id="10" name="9 - Διάγραμμα"/>
          <p:cNvGraphicFramePr/>
          <p:nvPr/>
        </p:nvGraphicFramePr>
        <p:xfrm>
          <a:off x="3060357" y="3303544"/>
          <a:ext cx="5305168" cy="1589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10 - Βέλος προς τα κάτω"/>
          <p:cNvSpPr/>
          <p:nvPr/>
        </p:nvSpPr>
        <p:spPr>
          <a:xfrm>
            <a:off x="5511112" y="5016843"/>
            <a:ext cx="630195" cy="815546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735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81449" y="148281"/>
            <a:ext cx="9956800" cy="849227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ΑΝΤΙΚΑΤΑΣΤΑΣΗ ΕΞΟΠΛΙΣΜΟΥ ΚΑΘΑΡΙΟΤΗΤΑΣ</a:t>
            </a:r>
            <a:endParaRPr lang="el-GR" sz="3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358346" y="1600199"/>
          <a:ext cx="11331146" cy="5072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Ορθογώνιο"/>
          <p:cNvSpPr/>
          <p:nvPr/>
        </p:nvSpPr>
        <p:spPr>
          <a:xfrm>
            <a:off x="4401519" y="1020118"/>
            <a:ext cx="319788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600" b="1" cap="small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Επιλέξιμες δαπάνες</a:t>
            </a:r>
            <a:r>
              <a:rPr lang="el-GR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7989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8519" y="271849"/>
            <a:ext cx="9956800" cy="738016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ΑΝΤΙΚΑΤΑΣΤΑΣΗ ΕΞΟΠΛΙΣΜΟΥ ΚΑΘΑΡΙΟΤΗΤΑΣ</a:t>
            </a:r>
            <a:endParaRPr lang="el-GR" sz="3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321275" y="1600199"/>
          <a:ext cx="11318789" cy="5010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Ορθογώνιο"/>
          <p:cNvSpPr/>
          <p:nvPr/>
        </p:nvSpPr>
        <p:spPr>
          <a:xfrm>
            <a:off x="3084193" y="1069545"/>
            <a:ext cx="5635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cap="small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Το χρηματοδοτικό πρόγραμμα περιλαμβάνει:</a:t>
            </a:r>
          </a:p>
        </p:txBody>
      </p:sp>
    </p:spTree>
    <p:extLst>
      <p:ext uri="{BB962C8B-B14F-4D97-AF65-F5344CB8AC3E}">
        <p14:creationId xmlns:p14="http://schemas.microsoft.com/office/powerpoint/2010/main" val="337974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79157" y="0"/>
            <a:ext cx="9956800" cy="812157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ΧΡΗΜΑΤΟΔΟΤΗΣΗ ΜΕΛΕΤΩΝ</a:t>
            </a:r>
            <a:endParaRPr lang="el-GR" sz="3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259491" y="1285103"/>
          <a:ext cx="11726563" cy="5375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Ορθογώνιο"/>
          <p:cNvSpPr/>
          <p:nvPr/>
        </p:nvSpPr>
        <p:spPr>
          <a:xfrm>
            <a:off x="4198009" y="834766"/>
            <a:ext cx="34878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cap="small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ΕΠΙΛΕΞΙΜΕΣ ΜΕΛΕΤΕΣ</a:t>
            </a:r>
          </a:p>
        </p:txBody>
      </p:sp>
    </p:spTree>
    <p:extLst>
      <p:ext uri="{BB962C8B-B14F-4D97-AF65-F5344CB8AC3E}">
        <p14:creationId xmlns:p14="http://schemas.microsoft.com/office/powerpoint/2010/main" val="36668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70238" y="0"/>
            <a:ext cx="9956800" cy="861584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ΧΡΗΜΑΤΟΔΟΤΗΣΗ ΜΕΛΕΤΩΝ</a:t>
            </a:r>
            <a:endParaRPr lang="el-GR" sz="3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609599" y="1600200"/>
          <a:ext cx="10906897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Ορθογώνιο"/>
          <p:cNvSpPr/>
          <p:nvPr/>
        </p:nvSpPr>
        <p:spPr>
          <a:xfrm>
            <a:off x="2935911" y="822410"/>
            <a:ext cx="56023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cap="small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Το χρηματοδοτικό πρόγραμμα περιλαμβάνει:</a:t>
            </a:r>
          </a:p>
        </p:txBody>
      </p:sp>
    </p:spTree>
    <p:extLst>
      <p:ext uri="{BB962C8B-B14F-4D97-AF65-F5344CB8AC3E}">
        <p14:creationId xmlns:p14="http://schemas.microsoft.com/office/powerpoint/2010/main" val="117630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4779" y="222422"/>
            <a:ext cx="11343501" cy="762730"/>
          </a:xfrm>
        </p:spPr>
        <p:txBody>
          <a:bodyPr>
            <a:noAutofit/>
          </a:bodyPr>
          <a:lstStyle/>
          <a:p>
            <a:pPr algn="ctr"/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ΟΛΟΚΛΗΡΩΜΕΝΟ ΠΡΟΓΡΑΜΜΑ ΑΠΑΛΛΟΤΡΙΩΣΕΩΝ</a:t>
            </a:r>
            <a:endParaRPr lang="el-GR" sz="3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247135" y="1643448"/>
          <a:ext cx="11405287" cy="4830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Ορθογώνιο"/>
          <p:cNvSpPr/>
          <p:nvPr/>
        </p:nvSpPr>
        <p:spPr>
          <a:xfrm>
            <a:off x="3230335" y="1069544"/>
            <a:ext cx="5381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cap="small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ΕΠΙΛΕΞΙΜΟΙ ΤΟΜΕΙΣ ΧΡΗΜΑΤΟΔΟΤΗΣΗΣ</a:t>
            </a:r>
          </a:p>
        </p:txBody>
      </p:sp>
    </p:spTree>
    <p:extLst>
      <p:ext uri="{BB962C8B-B14F-4D97-AF65-F5344CB8AC3E}">
        <p14:creationId xmlns:p14="http://schemas.microsoft.com/office/powerpoint/2010/main" val="32573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88141"/>
            <a:ext cx="10820400" cy="825113"/>
          </a:xfrm>
        </p:spPr>
        <p:txBody>
          <a:bodyPr>
            <a:noAutofit/>
          </a:bodyPr>
          <a:lstStyle/>
          <a:p>
            <a:pPr algn="ctr"/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ΟΛΟΚΛΗΡΩΜΕΝΟ ΠΡΟΓΡΑΜΜΑ ΑΠΑΛΛΟΤΡΙΩΣΕΩΝ</a:t>
            </a:r>
            <a:endParaRPr lang="el-GR" sz="3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284205" y="1600200"/>
          <a:ext cx="11318789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Ορθογώνιο"/>
          <p:cNvSpPr/>
          <p:nvPr/>
        </p:nvSpPr>
        <p:spPr>
          <a:xfrm>
            <a:off x="3368397" y="1032474"/>
            <a:ext cx="5635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cap="small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Το χρηματοδοτικό πρόγραμμα περιλαμβάνει:</a:t>
            </a:r>
          </a:p>
        </p:txBody>
      </p:sp>
    </p:spTree>
    <p:extLst>
      <p:ext uri="{BB962C8B-B14F-4D97-AF65-F5344CB8AC3E}">
        <p14:creationId xmlns:p14="http://schemas.microsoft.com/office/powerpoint/2010/main" val="68746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4176583" y="809368"/>
          <a:ext cx="7006282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- Εικόνα" descr="Inf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9513" y="1757749"/>
            <a:ext cx="3686431" cy="276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92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MC900439257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stelsSmooth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3377" y="765089"/>
            <a:ext cx="5534975" cy="563076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1631712" y="4039160"/>
            <a:ext cx="3744416" cy="108012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l-GR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Ευχαριστώ για την προσοχή σας</a:t>
            </a:r>
            <a:endParaRPr kumimoji="0" lang="el-GR" sz="3200" b="1" i="1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Ορθογώνιο 1"/>
          <p:cNvSpPr/>
          <p:nvPr/>
        </p:nvSpPr>
        <p:spPr>
          <a:xfrm>
            <a:off x="7328912" y="2288479"/>
            <a:ext cx="3631301" cy="19373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Δρ</a:t>
            </a:r>
            <a:r>
              <a:rPr lang="en-US" sz="2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l-GR" sz="2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Ράλλης Γκέκας</a:t>
            </a:r>
          </a:p>
          <a:p>
            <a:pPr algn="ctr"/>
            <a:endParaRPr lang="el-GR" i="1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rgkekas@skepsis.net.gr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www.skepsis.net.gr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l-GR" sz="13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62465" y="197708"/>
            <a:ext cx="9956800" cy="824514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το </a:t>
            </a:r>
            <a:r>
              <a:rPr lang="el-GR" sz="40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διλλημα</a:t>
            </a:r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της </a:t>
            </a:r>
            <a:r>
              <a:rPr lang="el-GR" sz="40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ευρωπαικησ</a:t>
            </a:r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τα</a:t>
            </a:r>
            <a:endParaRPr lang="el-GR" sz="40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358346" y="1112108"/>
          <a:ext cx="11318789" cy="5461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815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08455" y="172994"/>
            <a:ext cx="9956800" cy="911011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Το δίλλημα των Ελληνικών δήμων</a:t>
            </a:r>
            <a:endParaRPr lang="el-GR" sz="40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308919" y="1223319"/>
          <a:ext cx="11331146" cy="5474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526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0" y="1464275"/>
          <a:ext cx="99568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5 - Εικόνα" descr="finance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955357" y="172995"/>
            <a:ext cx="3639502" cy="242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1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4378" y="333633"/>
            <a:ext cx="9956800" cy="7998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Το Ταμείο Παρακαταθηκών και Δανείων προτείνει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4860325" y="1643449"/>
          <a:ext cx="6186616" cy="4349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5 - Εικόνα" descr="money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20130" y="1970685"/>
            <a:ext cx="3917092" cy="3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5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4313" y="160638"/>
            <a:ext cx="10412627" cy="750373"/>
          </a:xfrm>
        </p:spPr>
        <p:txBody>
          <a:bodyPr>
            <a:noAutofit/>
          </a:bodyPr>
          <a:lstStyle/>
          <a:p>
            <a:pPr algn="ctr"/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Πρόγραμμα χρηματοδότησης των δήμων ΤΠΔ-Ε. </a:t>
            </a:r>
            <a:r>
              <a:rPr lang="el-GR" sz="36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Τ.Επ</a:t>
            </a:r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.</a:t>
            </a:r>
            <a:endParaRPr lang="el-GR" sz="3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185351" y="1495169"/>
          <a:ext cx="11454714" cy="5152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Ορθογώνιο"/>
          <p:cNvSpPr/>
          <p:nvPr/>
        </p:nvSpPr>
        <p:spPr>
          <a:xfrm>
            <a:off x="3292119" y="921264"/>
            <a:ext cx="5381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cap="small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ΕΠΙΛΕΞΙΜΟΙ ΤΟΜΕΙΣ ΧΡΗΜΑΤΟΔΟΤΗΣΗΣ</a:t>
            </a:r>
          </a:p>
        </p:txBody>
      </p:sp>
    </p:spTree>
    <p:extLst>
      <p:ext uri="{BB962C8B-B14F-4D97-AF65-F5344CB8AC3E}">
        <p14:creationId xmlns:p14="http://schemas.microsoft.com/office/powerpoint/2010/main" val="289125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19664" y="197707"/>
            <a:ext cx="9956800" cy="725660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Πρόγραμμα χρηματοδότησης των δήμων ΤΠΔ-Ε. </a:t>
            </a:r>
            <a:r>
              <a:rPr lang="el-GR" sz="36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Τ.Επ</a:t>
            </a:r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.</a:t>
            </a:r>
            <a:endParaRPr lang="el-GR" sz="3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333633" y="1538416"/>
          <a:ext cx="11170508" cy="5084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Ορθογώνιο"/>
          <p:cNvSpPr/>
          <p:nvPr/>
        </p:nvSpPr>
        <p:spPr>
          <a:xfrm>
            <a:off x="4157393" y="995405"/>
            <a:ext cx="38621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cap="small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Όροι χρηματοδότησης:</a:t>
            </a:r>
          </a:p>
        </p:txBody>
      </p:sp>
    </p:spTree>
    <p:extLst>
      <p:ext uri="{BB962C8B-B14F-4D97-AF65-F5344CB8AC3E}">
        <p14:creationId xmlns:p14="http://schemas.microsoft.com/office/powerpoint/2010/main" val="288933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7946" y="247135"/>
            <a:ext cx="9956800" cy="626806"/>
          </a:xfrm>
        </p:spPr>
        <p:txBody>
          <a:bodyPr>
            <a:noAutofit/>
          </a:bodyPr>
          <a:lstStyle/>
          <a:p>
            <a:pPr algn="ctr"/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Πρόγραμμα χρηματοδότησης των δήμων ΤΠΔ-</a:t>
            </a:r>
            <a:r>
              <a:rPr lang="el-GR" sz="36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Ε.Τ.Επ</a:t>
            </a:r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.</a:t>
            </a:r>
            <a:endParaRPr lang="el-GR" sz="3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308919" y="1600200"/>
          <a:ext cx="11405286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- Ορθογώνιο"/>
          <p:cNvSpPr/>
          <p:nvPr/>
        </p:nvSpPr>
        <p:spPr>
          <a:xfrm>
            <a:off x="4130347" y="896550"/>
            <a:ext cx="348141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600" b="1" cap="small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Πρόσθετες διευκολύνσεις: </a:t>
            </a:r>
          </a:p>
        </p:txBody>
      </p:sp>
    </p:spTree>
    <p:extLst>
      <p:ext uri="{BB962C8B-B14F-4D97-AF65-F5344CB8AC3E}">
        <p14:creationId xmlns:p14="http://schemas.microsoft.com/office/powerpoint/2010/main" val="146682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1955" y="148281"/>
            <a:ext cx="10808043" cy="738016"/>
          </a:xfrm>
        </p:spPr>
        <p:txBody>
          <a:bodyPr>
            <a:noAutofit/>
          </a:bodyPr>
          <a:lstStyle/>
          <a:p>
            <a:pPr algn="ctr"/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Τα ειδικά, για τους δήμους, επενδυτικά προϊόντα του ΤΠΔ</a:t>
            </a:r>
            <a:endParaRPr lang="el-GR" sz="3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234779" y="988541"/>
          <a:ext cx="11405286" cy="5585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605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140</TotalTime>
  <Words>748</Words>
  <Application>Microsoft Office PowerPoint</Application>
  <PresentationFormat>Ευρεία οθόνη</PresentationFormat>
  <Paragraphs>98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5" baseType="lpstr">
      <vt:lpstr>Arial</vt:lpstr>
      <vt:lpstr>Calibri</vt:lpstr>
      <vt:lpstr>Century Schoolbook</vt:lpstr>
      <vt:lpstr>Wingdings</vt:lpstr>
      <vt:lpstr>Wingdings 2</vt:lpstr>
      <vt:lpstr>Προεξοχή</vt:lpstr>
      <vt:lpstr>Γενική Συνέλευση  17 Μαρτίου 2017</vt:lpstr>
      <vt:lpstr>το διλλημα της ευρωπαικησ τα</vt:lpstr>
      <vt:lpstr>Το δίλλημα των Ελληνικών δήμων</vt:lpstr>
      <vt:lpstr>Παρουσίαση του PowerPoint</vt:lpstr>
      <vt:lpstr>Το Ταμείο Παρακαταθηκών και Δανείων προτείνει:</vt:lpstr>
      <vt:lpstr>Πρόγραμμα χρηματοδότησης των δήμων ΤΠΔ-Ε. Τ.Επ.</vt:lpstr>
      <vt:lpstr>Πρόγραμμα χρηματοδότησης των δήμων ΤΠΔ-Ε. Τ.Επ.</vt:lpstr>
      <vt:lpstr>Πρόγραμμα χρηματοδότησης των δήμων ΤΠΔ-Ε.Τ.Επ.</vt:lpstr>
      <vt:lpstr>Τα ειδικά, για τους δήμους, επενδυτικά προϊόντα του ΤΠΔ</vt:lpstr>
      <vt:lpstr>ΕΝΕΡΓΕΙΑΚΗ ΑΝΑΒΑΘΜΙΣΗ ΟΔΟΦΩΤΙΣΜΟΥ</vt:lpstr>
      <vt:lpstr>ΕΝΕΡΓΕΙΑΚΗ ΑΝΑΒΑΘΜΙΣΗ ΟΔΟΦΩΤΙΣΜΟΥ</vt:lpstr>
      <vt:lpstr>ΑΝΤΙΚΑΤΑΣΤΑΣΗ ΕΞΟΠΛΙΣΜΟΥ ΚΑΘΑΡΙΟΤΗΤΑΣ</vt:lpstr>
      <vt:lpstr>ΑΝΤΙΚΑΤΑΣΤΑΣΗ ΕΞΟΠΛΙΣΜΟΥ ΚΑΘΑΡΙΟΤΗΤΑΣ</vt:lpstr>
      <vt:lpstr>ΧΡΗΜΑΤΟΔΟΤΗΣΗ ΜΕΛΕΤΩΝ</vt:lpstr>
      <vt:lpstr>ΧΡΗΜΑΤΟΔΟΤΗΣΗ ΜΕΛΕΤΩΝ</vt:lpstr>
      <vt:lpstr>ΟΛΟΚΛΗΡΩΜΕΝΟ ΠΡΟΓΡΑΜΜΑ ΑΠΑΛΛΟΤΡΙΩΣΕΩΝ</vt:lpstr>
      <vt:lpstr>ΟΛΟΚΛΗΡΩΜΕΝΟ ΠΡΟΓΡΑΜΜΑ ΑΠΑΛΛΟΤΡΙΩΣΕΩΝ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rallis gkekas</dc:creator>
  <cp:lastModifiedBy>rallis gkekas</cp:lastModifiedBy>
  <cp:revision>23</cp:revision>
  <dcterms:created xsi:type="dcterms:W3CDTF">2017-03-14T08:21:40Z</dcterms:created>
  <dcterms:modified xsi:type="dcterms:W3CDTF">2017-03-15T13:29:38Z</dcterms:modified>
</cp:coreProperties>
</file>